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4" r:id="rId2"/>
    <p:sldId id="266" r:id="rId3"/>
    <p:sldId id="314" r:id="rId4"/>
    <p:sldId id="313" r:id="rId5"/>
    <p:sldId id="287" r:id="rId6"/>
    <p:sldId id="289" r:id="rId7"/>
    <p:sldId id="285" r:id="rId8"/>
    <p:sldId id="295" r:id="rId9"/>
    <p:sldId id="299" r:id="rId10"/>
    <p:sldId id="300" r:id="rId11"/>
    <p:sldId id="301" r:id="rId12"/>
    <p:sldId id="302" r:id="rId13"/>
    <p:sldId id="296" r:id="rId14"/>
    <p:sldId id="297" r:id="rId15"/>
    <p:sldId id="298" r:id="rId16"/>
    <p:sldId id="303" r:id="rId17"/>
    <p:sldId id="304" r:id="rId18"/>
    <p:sldId id="311" r:id="rId19"/>
    <p:sldId id="308" r:id="rId20"/>
    <p:sldId id="309" r:id="rId21"/>
    <p:sldId id="310" r:id="rId22"/>
    <p:sldId id="307" r:id="rId23"/>
    <p:sldId id="312" r:id="rId24"/>
    <p:sldId id="318" r:id="rId25"/>
    <p:sldId id="319" r:id="rId26"/>
    <p:sldId id="321" r:id="rId27"/>
    <p:sldId id="272" r:id="rId28"/>
    <p:sldId id="280" r:id="rId29"/>
    <p:sldId id="277" r:id="rId30"/>
    <p:sldId id="279" r:id="rId31"/>
    <p:sldId id="281" r:id="rId32"/>
    <p:sldId id="278" r:id="rId33"/>
    <p:sldId id="282" r:id="rId34"/>
    <p:sldId id="283" r:id="rId35"/>
    <p:sldId id="291" r:id="rId36"/>
    <p:sldId id="323" r:id="rId37"/>
    <p:sldId id="322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292" r:id="rId49"/>
    <p:sldId id="336" r:id="rId50"/>
    <p:sldId id="335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18"/>
    <a:srgbClr val="00FF00"/>
    <a:srgbClr val="FFCA1B"/>
    <a:srgbClr val="FFC718"/>
    <a:srgbClr val="FFC81A"/>
    <a:srgbClr val="0D0D0D"/>
    <a:srgbClr val="7F7F7F"/>
    <a:srgbClr val="3D4A55"/>
    <a:srgbClr val="FFC61B"/>
    <a:srgbClr val="397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ED7BE-8CF8-4869-B443-1FBA3895C154}" v="25" dt="2024-12-21T18:43:0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 autoAdjust="0"/>
    <p:restoredTop sz="92392" autoAdjust="0"/>
  </p:normalViewPr>
  <p:slideViewPr>
    <p:cSldViewPr snapToGrid="0">
      <p:cViewPr varScale="1">
        <p:scale>
          <a:sx n="95" d="100"/>
          <a:sy n="95" d="100"/>
        </p:scale>
        <p:origin x="1260" y="-2791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61715dbac123ba2d" providerId="LiveId" clId="{896ED7BE-8CF8-4869-B443-1FBA3895C154}"/>
    <pc:docChg chg="undo custSel addSld modSld">
      <pc:chgData name="kaelan mcgowin" userId="61715dbac123ba2d" providerId="LiveId" clId="{896ED7BE-8CF8-4869-B443-1FBA3895C154}" dt="2024-12-22T07:34:18.978" v="309" actId="20577"/>
      <pc:docMkLst>
        <pc:docMk/>
      </pc:docMkLst>
      <pc:sldChg chg="modSp mod">
        <pc:chgData name="kaelan mcgowin" userId="61715dbac123ba2d" providerId="LiveId" clId="{896ED7BE-8CF8-4869-B443-1FBA3895C154}" dt="2024-12-21T18:08:37.814" v="4" actId="1076"/>
        <pc:sldMkLst>
          <pc:docMk/>
          <pc:sldMk cId="727292275" sldId="312"/>
        </pc:sldMkLst>
        <pc:grpChg chg="mod">
          <ac:chgData name="kaelan mcgowin" userId="61715dbac123ba2d" providerId="LiveId" clId="{896ED7BE-8CF8-4869-B443-1FBA3895C154}" dt="2024-12-21T18:08:37.814" v="4" actId="1076"/>
          <ac:grpSpMkLst>
            <pc:docMk/>
            <pc:sldMk cId="727292275" sldId="312"/>
            <ac:grpSpMk id="18" creationId="{17C0FDB5-C015-4255-8720-BC2DF2EC1874}"/>
          </ac:grpSpMkLst>
        </pc:grpChg>
      </pc:sldChg>
      <pc:sldChg chg="addSp delSp modSp add mod modAnim">
        <pc:chgData name="kaelan mcgowin" userId="61715dbac123ba2d" providerId="LiveId" clId="{896ED7BE-8CF8-4869-B443-1FBA3895C154}" dt="2024-12-21T18:43:04.444" v="222" actId="164"/>
        <pc:sldMkLst>
          <pc:docMk/>
          <pc:sldMk cId="485277020" sldId="316"/>
        </pc:sldMkLst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3" creationId="{8DDA5310-260D-075C-1924-D43265AD4ACD}"/>
          </ac:spMkLst>
        </pc:spChg>
        <pc:spChg chg="add del">
          <ac:chgData name="kaelan mcgowin" userId="61715dbac123ba2d" providerId="LiveId" clId="{896ED7BE-8CF8-4869-B443-1FBA3895C154}" dt="2024-12-21T18:09:58.877" v="29" actId="478"/>
          <ac:spMkLst>
            <pc:docMk/>
            <pc:sldMk cId="485277020" sldId="316"/>
            <ac:spMk id="4" creationId="{90B6E9DA-4107-18D7-AF14-4237A95F4CC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5" creationId="{92A3761A-48C8-AEA5-3F3E-F454782E55E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7" creationId="{3615CD3A-E309-A10C-8BAB-A154A489764D}"/>
          </ac:spMkLst>
        </pc:spChg>
        <pc:spChg chg="add del mod">
          <ac:chgData name="kaelan mcgowin" userId="61715dbac123ba2d" providerId="LiveId" clId="{896ED7BE-8CF8-4869-B443-1FBA3895C154}" dt="2024-12-21T18:12:49.344" v="61" actId="478"/>
          <ac:spMkLst>
            <pc:docMk/>
            <pc:sldMk cId="485277020" sldId="316"/>
            <ac:spMk id="8" creationId="{868151FC-6D50-AB06-7C6B-D0FD5A82A341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9" creationId="{CAB4B731-08BC-431E-583E-747CB7F30ECA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0" creationId="{C982229D-4D1A-1F4C-8F44-70DBD9476375}"/>
          </ac:spMkLst>
        </pc:spChg>
        <pc:spChg chg="add del">
          <ac:chgData name="kaelan mcgowin" userId="61715dbac123ba2d" providerId="LiveId" clId="{896ED7BE-8CF8-4869-B443-1FBA3895C154}" dt="2024-12-21T18:13:14.329" v="63" actId="478"/>
          <ac:spMkLst>
            <pc:docMk/>
            <pc:sldMk cId="485277020" sldId="316"/>
            <ac:spMk id="10" creationId="{E1B41EC6-BEA6-8D13-6204-42B5DC22E1E5}"/>
          </ac:spMkLst>
        </pc:spChg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1" creationId="{FF391443-B696-A661-0B40-8797AD6BC5C7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2" creationId="{71F27956-5EBD-4396-8FAD-F8DF0EE779A7}"/>
          </ac:spMkLst>
        </pc:spChg>
        <pc:spChg chg="mod topLvl">
          <ac:chgData name="kaelan mcgowin" userId="61715dbac123ba2d" providerId="LiveId" clId="{896ED7BE-8CF8-4869-B443-1FBA3895C154}" dt="2024-12-21T18:41:56.087" v="214" actId="1076"/>
          <ac:spMkLst>
            <pc:docMk/>
            <pc:sldMk cId="485277020" sldId="316"/>
            <ac:spMk id="13" creationId="{F9A92817-DF05-F8F3-6FCA-F02612556EA8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4" creationId="{2BBC9A68-9B91-862C-06E0-0241B6071BB9}"/>
          </ac:spMkLst>
        </pc:spChg>
        <pc:spChg chg="add del">
          <ac:chgData name="kaelan mcgowin" userId="61715dbac123ba2d" providerId="LiveId" clId="{896ED7BE-8CF8-4869-B443-1FBA3895C154}" dt="2024-12-21T18:18:45.803" v="124" actId="11529"/>
          <ac:spMkLst>
            <pc:docMk/>
            <pc:sldMk cId="485277020" sldId="316"/>
            <ac:spMk id="15" creationId="{25711ABE-C95B-D8A9-3B06-87C4AD5F8F14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5" creationId="{D0E2B402-4D1E-76B2-85B0-B1075670B17C}"/>
          </ac:spMkLst>
        </pc:spChg>
        <pc:spChg chg="add del mod ord">
          <ac:chgData name="kaelan mcgowin" userId="61715dbac123ba2d" providerId="LiveId" clId="{896ED7BE-8CF8-4869-B443-1FBA3895C154}" dt="2024-12-21T18:37:08.128" v="151" actId="478"/>
          <ac:spMkLst>
            <pc:docMk/>
            <pc:sldMk cId="485277020" sldId="316"/>
            <ac:spMk id="16" creationId="{C03565FC-5AD3-81DC-CF3B-D47C3A4B4AED}"/>
          </ac:spMkLst>
        </pc:spChg>
        <pc:spChg chg="mod">
          <ac:chgData name="kaelan mcgowin" userId="61715dbac123ba2d" providerId="LiveId" clId="{896ED7BE-8CF8-4869-B443-1FBA3895C154}" dt="2024-12-21T18:19:57.418" v="139"/>
          <ac:spMkLst>
            <pc:docMk/>
            <pc:sldMk cId="485277020" sldId="316"/>
            <ac:spMk id="17" creationId="{C6B06540-FECF-82F8-36EA-9C13399936C9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7" creationId="{E2E328D8-1522-7B16-E42B-48A9CE65E4D5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19" creationId="{4844FED1-0D47-4711-F680-59863678A78B}"/>
          </ac:spMkLst>
        </pc:spChg>
        <pc:spChg chg="add del">
          <ac:chgData name="kaelan mcgowin" userId="61715dbac123ba2d" providerId="LiveId" clId="{896ED7BE-8CF8-4869-B443-1FBA3895C154}" dt="2024-12-21T18:41:18.481" v="202" actId="11529"/>
          <ac:spMkLst>
            <pc:docMk/>
            <pc:sldMk cId="485277020" sldId="316"/>
            <ac:spMk id="22" creationId="{D15A91B1-DFD2-E298-2C1B-37590800C128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4" creationId="{71114317-3B9D-A18C-B6E2-BFE6481F4C4E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5" creationId="{6F266635-51F6-D61A-5533-8839407D82F3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6" creationId="{8C2E036A-8D38-FED0-3CF2-359FE0E131E2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7" creationId="{D3AEBCA8-DA1A-F584-A281-E12083291288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8" creationId="{D2DA0049-72A2-7998-180D-D03EB2D0B86C}"/>
          </ac:spMkLst>
        </pc:spChg>
        <pc:grpChg chg="add del mod">
          <ac:chgData name="kaelan mcgowin" userId="61715dbac123ba2d" providerId="LiveId" clId="{896ED7BE-8CF8-4869-B443-1FBA3895C154}" dt="2024-12-21T18:40:39.325" v="196" actId="165"/>
          <ac:grpSpMkLst>
            <pc:docMk/>
            <pc:sldMk cId="485277020" sldId="316"/>
            <ac:grpSpMk id="4" creationId="{8215EBE0-2BD1-E012-8DB1-FCB5053C2D8A}"/>
          </ac:grpSpMkLst>
        </pc:grpChg>
        <pc:grpChg chg="add del mod">
          <ac:chgData name="kaelan mcgowin" userId="61715dbac123ba2d" providerId="LiveId" clId="{896ED7BE-8CF8-4869-B443-1FBA3895C154}" dt="2024-12-21T18:37:37.937" v="161" actId="165"/>
          <ac:grpSpMkLst>
            <pc:docMk/>
            <pc:sldMk cId="485277020" sldId="316"/>
            <ac:grpSpMk id="8" creationId="{0C4F346D-7FA4-F18F-288F-6E5F2B6996EF}"/>
          </ac:grpSpMkLst>
        </pc:grpChg>
        <pc:grpChg chg="add del mod">
          <ac:chgData name="kaelan mcgowin" userId="61715dbac123ba2d" providerId="LiveId" clId="{896ED7BE-8CF8-4869-B443-1FBA3895C154}" dt="2024-12-21T18:18:27.006" v="120" actId="165"/>
          <ac:grpSpMkLst>
            <pc:docMk/>
            <pc:sldMk cId="485277020" sldId="316"/>
            <ac:grpSpMk id="13" creationId="{07A2CB6C-9BA1-50D1-2F9D-94218AB72F53}"/>
          </ac:grpSpMkLst>
        </pc:grpChg>
        <pc:grpChg chg="add del mod">
          <ac:chgData name="kaelan mcgowin" userId="61715dbac123ba2d" providerId="LiveId" clId="{896ED7BE-8CF8-4869-B443-1FBA3895C154}" dt="2024-12-21T18:20:24.392" v="145" actId="165"/>
          <ac:grpSpMkLst>
            <pc:docMk/>
            <pc:sldMk cId="485277020" sldId="316"/>
            <ac:grpSpMk id="14" creationId="{10315569-289D-6203-F783-DCC70D140197}"/>
          </ac:grpSpMkLst>
        </pc:grpChg>
        <pc:grpChg chg="add del mod">
          <ac:chgData name="kaelan mcgowin" userId="61715dbac123ba2d" providerId="LiveId" clId="{896ED7BE-8CF8-4869-B443-1FBA3895C154}" dt="2024-12-21T18:37:21.263" v="155" actId="165"/>
          <ac:grpSpMkLst>
            <pc:docMk/>
            <pc:sldMk cId="485277020" sldId="316"/>
            <ac:grpSpMk id="18" creationId="{8A5B4CFD-36B7-05C0-0D02-4FD74EF51258}"/>
          </ac:grpSpMkLst>
        </pc:grpChg>
        <pc:grpChg chg="add mod">
          <ac:chgData name="kaelan mcgowin" userId="61715dbac123ba2d" providerId="LiveId" clId="{896ED7BE-8CF8-4869-B443-1FBA3895C154}" dt="2024-12-21T18:41:55.295" v="213" actId="1076"/>
          <ac:grpSpMkLst>
            <pc:docMk/>
            <pc:sldMk cId="485277020" sldId="316"/>
            <ac:grpSpMk id="20" creationId="{D085C8BF-B345-9594-8771-C188F9D3FB3F}"/>
          </ac:grpSpMkLst>
        </pc:grpChg>
        <pc:grpChg chg="add mod">
          <ac:chgData name="kaelan mcgowin" userId="61715dbac123ba2d" providerId="LiveId" clId="{896ED7BE-8CF8-4869-B443-1FBA3895C154}" dt="2024-12-21T18:41:52.485" v="209" actId="1076"/>
          <ac:grpSpMkLst>
            <pc:docMk/>
            <pc:sldMk cId="485277020" sldId="316"/>
            <ac:grpSpMk id="21" creationId="{4B3D7B75-2F45-39D3-8C03-FEF82D2C92AA}"/>
          </ac:grpSpMkLst>
        </pc:grpChg>
        <pc:grpChg chg="add del mod">
          <ac:chgData name="kaelan mcgowin" userId="61715dbac123ba2d" providerId="LiveId" clId="{896ED7BE-8CF8-4869-B443-1FBA3895C154}" dt="2024-12-21T18:41:59.850" v="215" actId="165"/>
          <ac:grpSpMkLst>
            <pc:docMk/>
            <pc:sldMk cId="485277020" sldId="316"/>
            <ac:grpSpMk id="23" creationId="{D9B96F2F-3F39-DD22-231E-A45C6641D24A}"/>
          </ac:grpSpMkLst>
        </pc:grpChg>
        <pc:grpChg chg="add del mod">
          <ac:chgData name="kaelan mcgowin" userId="61715dbac123ba2d" providerId="LiveId" clId="{896ED7BE-8CF8-4869-B443-1FBA3895C154}" dt="2024-12-21T18:42:49.384" v="220" actId="165"/>
          <ac:grpSpMkLst>
            <pc:docMk/>
            <pc:sldMk cId="485277020" sldId="316"/>
            <ac:grpSpMk id="29" creationId="{114973D0-1B77-A581-ED9C-7BF6BE10C713}"/>
          </ac:grpSpMkLst>
        </pc:grpChg>
        <pc:grpChg chg="add mod">
          <ac:chgData name="kaelan mcgowin" userId="61715dbac123ba2d" providerId="LiveId" clId="{896ED7BE-8CF8-4869-B443-1FBA3895C154}" dt="2024-12-21T18:43:04.444" v="222" actId="164"/>
          <ac:grpSpMkLst>
            <pc:docMk/>
            <pc:sldMk cId="485277020" sldId="316"/>
            <ac:grpSpMk id="30" creationId="{275A0E44-B28C-7AF4-3EA3-A3CEFD218405}"/>
          </ac:grpSpMkLst>
        </pc:grpChg>
        <pc:picChg chg="add del mod">
          <ac:chgData name="kaelan mcgowin" userId="61715dbac123ba2d" providerId="LiveId" clId="{896ED7BE-8CF8-4869-B443-1FBA3895C154}" dt="2024-12-21T18:41:54.677" v="212" actId="1076"/>
          <ac:picMkLst>
            <pc:docMk/>
            <pc:sldMk cId="485277020" sldId="316"/>
            <ac:picMk id="2" creationId="{85357027-28D4-9180-A5FF-F5B4AF4F39B6}"/>
          </ac:picMkLst>
        </pc:picChg>
      </pc:sldChg>
      <pc:sldChg chg="modSp mod">
        <pc:chgData name="kaelan mcgowin" userId="61715dbac123ba2d" providerId="LiveId" clId="{896ED7BE-8CF8-4869-B443-1FBA3895C154}" dt="2024-12-22T07:34:18.978" v="309" actId="20577"/>
        <pc:sldMkLst>
          <pc:docMk/>
          <pc:sldMk cId="2173149588" sldId="326"/>
        </pc:sldMkLst>
        <pc:spChg chg="mod">
          <ac:chgData name="kaelan mcgowin" userId="61715dbac123ba2d" providerId="LiveId" clId="{896ED7BE-8CF8-4869-B443-1FBA3895C154}" dt="2024-12-22T07:32:21.576" v="246" actId="20577"/>
          <ac:spMkLst>
            <pc:docMk/>
            <pc:sldMk cId="2173149588" sldId="326"/>
            <ac:spMk id="48" creationId="{F3156E75-EFB5-4906-AE0C-DCA114BE3FF9}"/>
          </ac:spMkLst>
        </pc:spChg>
        <pc:spChg chg="mod">
          <ac:chgData name="kaelan mcgowin" userId="61715dbac123ba2d" providerId="LiveId" clId="{896ED7BE-8CF8-4869-B443-1FBA3895C154}" dt="2024-12-22T07:32:27.909" v="258" actId="20577"/>
          <ac:spMkLst>
            <pc:docMk/>
            <pc:sldMk cId="2173149588" sldId="326"/>
            <ac:spMk id="53" creationId="{DB54AD78-34BA-4D6D-8B57-55A1C745F3C8}"/>
          </ac:spMkLst>
        </pc:spChg>
        <pc:spChg chg="mod">
          <ac:chgData name="kaelan mcgowin" userId="61715dbac123ba2d" providerId="LiveId" clId="{896ED7BE-8CF8-4869-B443-1FBA3895C154}" dt="2024-12-22T07:32:42.863" v="259" actId="20577"/>
          <ac:spMkLst>
            <pc:docMk/>
            <pc:sldMk cId="2173149588" sldId="326"/>
            <ac:spMk id="83" creationId="{4C7B94F5-3706-4200-97CC-AF3FA9475A8F}"/>
          </ac:spMkLst>
        </pc:spChg>
        <pc:spChg chg="mod">
          <ac:chgData name="kaelan mcgowin" userId="61715dbac123ba2d" providerId="LiveId" clId="{896ED7BE-8CF8-4869-B443-1FBA3895C154}" dt="2024-12-22T07:34:08.476" v="306" actId="20577"/>
          <ac:spMkLst>
            <pc:docMk/>
            <pc:sldMk cId="2173149588" sldId="326"/>
            <ac:spMk id="105" creationId="{CCD1D67F-7C49-40CA-94E6-4045EA2F5EFE}"/>
          </ac:spMkLst>
        </pc:spChg>
        <pc:spChg chg="mod">
          <ac:chgData name="kaelan mcgowin" userId="61715dbac123ba2d" providerId="LiveId" clId="{896ED7BE-8CF8-4869-B443-1FBA3895C154}" dt="2024-12-22T07:34:18.978" v="309" actId="20577"/>
          <ac:spMkLst>
            <pc:docMk/>
            <pc:sldMk cId="2173149588" sldId="326"/>
            <ac:spMk id="111" creationId="{0719963C-069B-4087-A424-8AFAE6FC7CF4}"/>
          </ac:spMkLst>
        </pc:spChg>
      </pc:sldChg>
      <pc:sldChg chg="modSp mod">
        <pc:chgData name="kaelan mcgowin" userId="61715dbac123ba2d" providerId="LiveId" clId="{896ED7BE-8CF8-4869-B443-1FBA3895C154}" dt="2024-12-22T07:31:48.379" v="242" actId="20577"/>
        <pc:sldMkLst>
          <pc:docMk/>
          <pc:sldMk cId="1590765870" sldId="328"/>
        </pc:sldMkLst>
        <pc:spChg chg="mod">
          <ac:chgData name="kaelan mcgowin" userId="61715dbac123ba2d" providerId="LiveId" clId="{896ED7BE-8CF8-4869-B443-1FBA3895C154}" dt="2024-12-22T07:31:33.708" v="226" actId="20577"/>
          <ac:spMkLst>
            <pc:docMk/>
            <pc:sldMk cId="1590765870" sldId="328"/>
            <ac:spMk id="48" creationId="{F3156E75-EFB5-4906-AE0C-DCA114BE3FF9}"/>
          </ac:spMkLst>
        </pc:spChg>
        <pc:spChg chg="mod">
          <ac:chgData name="kaelan mcgowin" userId="61715dbac123ba2d" providerId="LiveId" clId="{896ED7BE-8CF8-4869-B443-1FBA3895C154}" dt="2024-12-22T07:31:48.379" v="242" actId="20577"/>
          <ac:spMkLst>
            <pc:docMk/>
            <pc:sldMk cId="1590765870" sldId="328"/>
            <ac:spMk id="53" creationId="{DB54AD78-34BA-4D6D-8B57-55A1C745F3C8}"/>
          </ac:spMkLst>
        </pc:spChg>
      </pc:sldChg>
    </pc:docChg>
  </pc:docChgLst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22:56:09.206" v="6143" actId="1076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Sp modSp mod ord modTransition">
        <pc:chgData name="Lim Kelvin" userId="624f6ae12bb7b72b" providerId="LiveId" clId="{B272414D-B18A-4D81-997D-E20EBAE48599}" dt="2024-12-21T20:29:32.532" v="3727" actId="20577"/>
        <pc:sldMkLst>
          <pc:docMk/>
          <pc:sldMk cId="1456229704" sldId="272"/>
        </pc:sldMkLst>
        <pc:spChg chg="add mod">
          <ac:chgData name="Lim Kelvin" userId="624f6ae12bb7b72b" providerId="LiveId" clId="{B272414D-B18A-4D81-997D-E20EBAE48599}" dt="2024-12-21T20:29:32.532" v="3727" actId="20577"/>
          <ac:spMkLst>
            <pc:docMk/>
            <pc:sldMk cId="1456229704" sldId="272"/>
            <ac:spMk id="3" creationId="{64F98A96-D458-4F7E-AB9E-5C2758538860}"/>
          </ac:spMkLst>
        </pc:spChg>
        <pc:spChg chg="mod">
          <ac:chgData name="Lim Kelvin" userId="624f6ae12bb7b72b" providerId="LiveId" clId="{B272414D-B18A-4D81-997D-E20EBAE48599}" dt="2024-12-21T19:34:27.805" v="3467"/>
          <ac:spMkLst>
            <pc:docMk/>
            <pc:sldMk cId="1456229704" sldId="272"/>
            <ac:spMk id="5" creationId="{45232E76-C1A5-4156-9AA0-9B990D325CF6}"/>
          </ac:spMkLst>
        </pc:spChg>
        <pc:spChg chg="mod">
          <ac:chgData name="Lim Kelvin" userId="624f6ae12bb7b72b" providerId="LiveId" clId="{B272414D-B18A-4D81-997D-E20EBAE48599}" dt="2024-12-21T19:34:27.805" v="3467"/>
          <ac:spMkLst>
            <pc:docMk/>
            <pc:sldMk cId="1456229704" sldId="272"/>
            <ac:spMk id="7" creationId="{D8601B3A-08A5-45C1-84DA-392E26C677DC}"/>
          </ac:spMkLst>
        </pc:spChg>
        <pc:grpChg chg="add mod">
          <ac:chgData name="Lim Kelvin" userId="624f6ae12bb7b72b" providerId="LiveId" clId="{B272414D-B18A-4D81-997D-E20EBAE48599}" dt="2024-12-21T19:34:33.026" v="3470" actId="1076"/>
          <ac:grpSpMkLst>
            <pc:docMk/>
            <pc:sldMk cId="1456229704" sldId="272"/>
            <ac:grpSpMk id="4" creationId="{8153A90E-AB55-499E-B751-C430157FADBE}"/>
          </ac:grpSpMkLst>
        </pc:grpChg>
        <pc:picChg chg="mod">
          <ac:chgData name="Lim Kelvin" userId="624f6ae12bb7b72b" providerId="LiveId" clId="{B272414D-B18A-4D81-997D-E20EBAE48599}" dt="2024-12-21T19:34:29.710" v="3469" actId="1076"/>
          <ac:picMkLst>
            <pc:docMk/>
            <pc:sldMk cId="1456229704" sldId="272"/>
            <ac:picMk id="6" creationId="{A7404CD2-8F3E-4464-B8C9-80179280227B}"/>
          </ac:picMkLst>
        </pc:picChg>
      </pc:sldChg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 modAnim">
        <pc:chgData name="Lim Kelvin" userId="624f6ae12bb7b72b" providerId="LiveId" clId="{B272414D-B18A-4D81-997D-E20EBAE48599}" dt="2024-12-21T20:22:28.215" v="3676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add mod">
          <ac:chgData name="Lim Kelvin" userId="624f6ae12bb7b72b" providerId="LiveId" clId="{B272414D-B18A-4D81-997D-E20EBAE48599}" dt="2024-12-21T20:22:20.688" v="3674" actId="571"/>
          <ac:spMkLst>
            <pc:docMk/>
            <pc:sldMk cId="724306817" sldId="287"/>
            <ac:spMk id="34" creationId="{57F3CA2E-04AA-476B-85CE-995DCD83D801}"/>
          </ac:spMkLst>
        </pc:spChg>
        <pc:spChg chg="add mod">
          <ac:chgData name="Lim Kelvin" userId="624f6ae12bb7b72b" providerId="LiveId" clId="{B272414D-B18A-4D81-997D-E20EBAE48599}" dt="2024-12-21T20:22:20.688" v="3674" actId="571"/>
          <ac:spMkLst>
            <pc:docMk/>
            <pc:sldMk cId="724306817" sldId="287"/>
            <ac:spMk id="35" creationId="{A6880F1A-F2C0-4243-9133-64BD6FB6277E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  <pc:picChg chg="add mod">
          <ac:chgData name="Lim Kelvin" userId="624f6ae12bb7b72b" providerId="LiveId" clId="{B272414D-B18A-4D81-997D-E20EBAE48599}" dt="2024-12-21T20:22:20.688" v="3674" actId="571"/>
          <ac:picMkLst>
            <pc:docMk/>
            <pc:sldMk cId="724306817" sldId="287"/>
            <ac:picMk id="26" creationId="{0BAE2A19-1655-4C89-BB74-6E5EC5FD58DA}"/>
          </ac:picMkLst>
        </pc:picChg>
      </pc:sldChg>
      <pc:sldChg chg="modSp mod">
        <pc:chgData name="Lim Kelvin" userId="624f6ae12bb7b72b" providerId="LiveId" clId="{B272414D-B18A-4D81-997D-E20EBAE48599}" dt="2024-12-21T19:36:02.425" v="3473" actId="122"/>
        <pc:sldMkLst>
          <pc:docMk/>
          <pc:sldMk cId="1824890281" sldId="291"/>
        </pc:sldMkLst>
        <pc:spChg chg="mod">
          <ac:chgData name="Lim Kelvin" userId="624f6ae12bb7b72b" providerId="LiveId" clId="{B272414D-B18A-4D81-997D-E20EBAE48599}" dt="2024-12-21T19:36:02.425" v="3473" actId="122"/>
          <ac:spMkLst>
            <pc:docMk/>
            <pc:sldMk cId="1824890281" sldId="291"/>
            <ac:spMk id="4" creationId="{FE5D0866-60CC-42D6-8BFD-B669C3100D04}"/>
          </ac:spMkLst>
        </pc:spChg>
      </pc:sldChg>
      <pc:sldChg chg="addSp delSp modSp mod ord">
        <pc:chgData name="Lim Kelvin" userId="624f6ae12bb7b72b" providerId="LiveId" clId="{B272414D-B18A-4D81-997D-E20EBAE48599}" dt="2024-12-21T22:55:26.480" v="6126"/>
        <pc:sldMkLst>
          <pc:docMk/>
          <pc:sldMk cId="2499818263" sldId="292"/>
        </pc:sldMkLst>
        <pc:spChg chg="del mod">
          <ac:chgData name="Lim Kelvin" userId="624f6ae12bb7b72b" providerId="LiveId" clId="{B272414D-B18A-4D81-997D-E20EBAE48599}" dt="2024-12-21T22:55:13.607" v="6122" actId="478"/>
          <ac:spMkLst>
            <pc:docMk/>
            <pc:sldMk cId="2499818263" sldId="292"/>
            <ac:spMk id="4" creationId="{FE5D0866-60CC-42D6-8BFD-B669C3100D04}"/>
          </ac:spMkLst>
        </pc:spChg>
        <pc:spChg chg="add del mod">
          <ac:chgData name="Lim Kelvin" userId="624f6ae12bb7b72b" providerId="LiveId" clId="{B272414D-B18A-4D81-997D-E20EBAE48599}" dt="2024-12-21T21:26:03.276" v="3733" actId="21"/>
          <ac:spMkLst>
            <pc:docMk/>
            <pc:sldMk cId="2499818263" sldId="292"/>
            <ac:spMk id="5" creationId="{758B9DAC-FB96-417A-9D25-63722A67069C}"/>
          </ac:spMkLst>
        </pc:spChg>
        <pc:spChg chg="add mod">
          <ac:chgData name="Lim Kelvin" userId="624f6ae12bb7b72b" providerId="LiveId" clId="{B272414D-B18A-4D81-997D-E20EBAE48599}" dt="2024-12-21T21:31:57.549" v="3785"/>
          <ac:spMkLst>
            <pc:docMk/>
            <pc:sldMk cId="2499818263" sldId="292"/>
            <ac:spMk id="7" creationId="{3910DB6A-ADB9-4C57-B14A-946740B3C63F}"/>
          </ac:spMkLst>
        </pc:spChg>
        <pc:picChg chg="add mod">
          <ac:chgData name="Lim Kelvin" userId="624f6ae12bb7b72b" providerId="LiveId" clId="{B272414D-B18A-4D81-997D-E20EBAE48599}" dt="2024-12-21T22:55:26.480" v="6126"/>
          <ac:picMkLst>
            <pc:docMk/>
            <pc:sldMk cId="2499818263" sldId="292"/>
            <ac:picMk id="3" creationId="{8BF09A3E-06F8-4A90-ACCE-B01A62DC90E0}"/>
          </ac:picMkLst>
        </pc:picChg>
        <pc:picChg chg="del">
          <ac:chgData name="Lim Kelvin" userId="624f6ae12bb7b72b" providerId="LiveId" clId="{B272414D-B18A-4D81-997D-E20EBAE48599}" dt="2024-12-21T22:55:14.160" v="6123" actId="478"/>
          <ac:picMkLst>
            <pc:docMk/>
            <pc:sldMk cId="2499818263" sldId="292"/>
            <ac:picMk id="6" creationId="{A7404CD2-8F3E-4464-B8C9-80179280227B}"/>
          </ac:picMkLst>
        </pc:pic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del mod ord addAnim delAnim modAnim">
        <pc:chgData name="Lim Kelvin" userId="624f6ae12bb7b72b" providerId="LiveId" clId="{B272414D-B18A-4D81-997D-E20EBAE48599}" dt="2024-12-21T19:12:17.336" v="3284" actId="47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8:47:08.473" v="3076" actId="11529"/>
          <ac:spMkLst>
            <pc:docMk/>
            <pc:sldMk cId="3777312577" sldId="305"/>
            <ac:spMk id="2" creationId="{8D2B56F4-4FB0-4E8D-BA35-190FB485EE2D}"/>
          </ac:spMkLst>
        </pc:spChg>
        <pc:spChg chg="add del mod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3" creationId="{448395AA-BB30-4DB2-A9C8-B37DEE8AEAC8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4" creationId="{DCF662A5-2E25-4248-B633-6D0741D53AE5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45:09.120" v="3069"/>
          <ac:spMkLst>
            <pc:docMk/>
            <pc:sldMk cId="3777312577" sldId="305"/>
            <ac:spMk id="7" creationId="{1D18A601-7821-4F16-89CA-D2111CFADBAC}"/>
          </ac:spMkLst>
        </pc:spChg>
        <pc:spChg chg="mod">
          <ac:chgData name="Lim Kelvin" userId="624f6ae12bb7b72b" providerId="LiveId" clId="{B272414D-B18A-4D81-997D-E20EBAE48599}" dt="2024-12-21T18:45:09.120" v="3069"/>
          <ac:spMkLst>
            <pc:docMk/>
            <pc:sldMk cId="3777312577" sldId="305"/>
            <ac:spMk id="8" creationId="{797D6294-1CE8-4CB9-AE7A-8CF129C7D4E0}"/>
          </ac:spMkLst>
        </pc:spChg>
        <pc:spChg chg="del mod">
          <ac:chgData name="Lim Kelvin" userId="624f6ae12bb7b72b" providerId="LiveId" clId="{B272414D-B18A-4D81-997D-E20EBAE48599}" dt="2024-12-21T18:44:46.926" v="3065" actId="478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del mod topLvl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11" creationId="{595AEFD5-7BC7-4122-8E17-25E560C1C851}"/>
          </ac:spMkLst>
        </pc:spChg>
        <pc:spChg chg="del mod topLvl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12" creationId="{D8FE6224-FA2E-4B58-A2CD-70B316F54269}"/>
          </ac:spMkLst>
        </pc:spChg>
        <pc:spChg chg="del mod">
          <ac:chgData name="Lim Kelvin" userId="624f6ae12bb7b72b" providerId="LiveId" clId="{B272414D-B18A-4D81-997D-E20EBAE48599}" dt="2024-12-21T18:49:05.480" v="3108" actId="478"/>
          <ac:spMkLst>
            <pc:docMk/>
            <pc:sldMk cId="3777312577" sldId="305"/>
            <ac:spMk id="13" creationId="{5F006539-4008-4921-ABC2-9FF864954C75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mod">
          <ac:chgData name="Lim Kelvin" userId="624f6ae12bb7b72b" providerId="LiveId" clId="{B272414D-B18A-4D81-997D-E20EBAE48599}" dt="2024-12-21T18:49:02.032" v="3106"/>
          <ac:spMkLst>
            <pc:docMk/>
            <pc:sldMk cId="3777312577" sldId="305"/>
            <ac:spMk id="15" creationId="{126FCB8D-DD0A-4F26-A1E4-9B10D12CF2DF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mod">
          <ac:chgData name="Lim Kelvin" userId="624f6ae12bb7b72b" providerId="LiveId" clId="{B272414D-B18A-4D81-997D-E20EBAE48599}" dt="2024-12-21T18:49:02.032" v="3106"/>
          <ac:spMkLst>
            <pc:docMk/>
            <pc:sldMk cId="3777312577" sldId="305"/>
            <ac:spMk id="16" creationId="{FF4C7600-A87C-4972-A833-123A202B6577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del mod topLv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18" creationId="{80A9814E-37E7-4CB2-B649-711116B007C4}"/>
          </ac:spMkLst>
        </pc:spChg>
        <pc:spChg chg="del mod">
          <ac:chgData name="Lim Kelvin" userId="624f6ae12bb7b72b" providerId="LiveId" clId="{B272414D-B18A-4D81-997D-E20EBAE48599}" dt="2024-12-21T18:44:47.987" v="3066" actId="478"/>
          <ac:spMkLst>
            <pc:docMk/>
            <pc:sldMk cId="3777312577" sldId="305"/>
            <ac:spMk id="19" creationId="{917C8E2B-87B7-4DE4-85FF-415DD4E96AE7}"/>
          </ac:spMkLst>
        </pc:spChg>
        <pc:spChg chg="del mod topLv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20" creationId="{E56348A8-983A-4A98-BEAA-BA9705ABFAB9}"/>
          </ac:spMkLst>
        </pc:spChg>
        <pc:spChg chg="mod">
          <ac:chgData name="Lim Kelvin" userId="624f6ae12bb7b72b" providerId="LiveId" clId="{B272414D-B18A-4D81-997D-E20EBAE48599}" dt="2024-12-21T18:50:42.034" v="3123" actId="207"/>
          <ac:spMkLst>
            <pc:docMk/>
            <pc:sldMk cId="3777312577" sldId="305"/>
            <ac:spMk id="21" creationId="{47BE6534-3090-4B3A-B947-AFA3B64C3A5C}"/>
          </ac:spMkLst>
        </pc:spChg>
        <pc:grpChg chg="add mod">
          <ac:chgData name="Lim Kelvin" userId="624f6ae12bb7b72b" providerId="LiveId" clId="{B272414D-B18A-4D81-997D-E20EBAE48599}" dt="2024-12-21T18:49:00.323" v="3105" actId="1076"/>
          <ac:grpSpMkLst>
            <pc:docMk/>
            <pc:sldMk cId="3777312577" sldId="305"/>
            <ac:grpSpMk id="5" creationId="{FD70DBA9-5752-4A63-B66E-A8F4BAB4D597}"/>
          </ac:grpSpMkLst>
        </pc:grpChg>
        <pc:grpChg chg="add del mod">
          <ac:chgData name="Lim Kelvin" userId="624f6ae12bb7b72b" providerId="LiveId" clId="{B272414D-B18A-4D81-997D-E20EBAE48599}" dt="2024-12-21T18:48:00.499" v="3088" actId="165"/>
          <ac:grpSpMkLst>
            <pc:docMk/>
            <pc:sldMk cId="3777312577" sldId="305"/>
            <ac:grpSpMk id="10" creationId="{77F2732E-8B78-4478-8DD3-551C748775B5}"/>
          </ac:grpSpMkLst>
        </pc:grpChg>
        <pc:grpChg chg="add mod">
          <ac:chgData name="Lim Kelvin" userId="624f6ae12bb7b72b" providerId="LiveId" clId="{B272414D-B18A-4D81-997D-E20EBAE48599}" dt="2024-12-21T18:49:02.771" v="3107" actId="1076"/>
          <ac:grpSpMkLst>
            <pc:docMk/>
            <pc:sldMk cId="3777312577" sldId="305"/>
            <ac:grpSpMk id="14" creationId="{92E3EDCA-A5DF-49AA-8FBB-DB455CE504EF}"/>
          </ac:grpSpMkLst>
        </pc:grpChg>
        <pc:grpChg chg="add del mod ord">
          <ac:chgData name="Lim Kelvin" userId="624f6ae12bb7b72b" providerId="LiveId" clId="{B272414D-B18A-4D81-997D-E20EBAE48599}" dt="2024-12-21T18:49:30.054" v="3114" actId="165"/>
          <ac:grpSpMkLst>
            <pc:docMk/>
            <pc:sldMk cId="3777312577" sldId="305"/>
            <ac:grpSpMk id="17" creationId="{059B8334-F13D-4773-9AAB-6185A28F8178}"/>
          </ac:grpSpMkLst>
        </pc:gr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del mod modVis">
          <ac:chgData name="Lim Kelvin" userId="624f6ae12bb7b72b" providerId="LiveId" clId="{B272414D-B18A-4D81-997D-E20EBAE48599}" dt="2024-12-21T18:48:11.760" v="3091" actId="478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9:57:29.978" v="3661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8:53:22.309" v="3141" actId="14100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9:57:04.964" v="3653" actId="22"/>
          <ac:spMkLst>
            <pc:docMk/>
            <pc:sldMk cId="3595532849" sldId="307"/>
            <ac:spMk id="15" creationId="{31224D5B-430A-4CC7-A07E-4BB966F0D802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mod">
          <ac:chgData name="Lim Kelvin" userId="624f6ae12bb7b72b" providerId="LiveId" clId="{B272414D-B18A-4D81-997D-E20EBAE48599}" dt="2024-12-21T19:57:11.715" v="3656"/>
          <ac:spMkLst>
            <pc:docMk/>
            <pc:sldMk cId="3595532849" sldId="307"/>
            <ac:spMk id="16" creationId="{D067DD50-DCEE-4800-9C65-68CACC504197}"/>
          </ac:spMkLst>
        </pc:spChg>
        <pc:spChg chg="add mod">
          <ac:chgData name="Lim Kelvin" userId="624f6ae12bb7b72b" providerId="LiveId" clId="{B272414D-B18A-4D81-997D-E20EBAE48599}" dt="2024-12-21T19:57:29.978" v="3661"/>
          <ac:spMkLst>
            <pc:docMk/>
            <pc:sldMk cId="3595532849" sldId="307"/>
            <ac:spMk id="17" creationId="{55C95324-D37B-4B94-B8A0-F2223255C50B}"/>
          </ac:spMkLst>
        </pc:spChg>
        <pc:spChg chg="add mod">
          <ac:chgData name="Lim Kelvin" userId="624f6ae12bb7b72b" providerId="LiveId" clId="{B272414D-B18A-4D81-997D-E20EBAE48599}" dt="2024-12-21T19:57:29.978" v="3661"/>
          <ac:spMkLst>
            <pc:docMk/>
            <pc:sldMk cId="3595532849" sldId="307"/>
            <ac:spMk id="18" creationId="{2B418493-2174-4071-94B3-431FEAAE8A49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del mod">
          <ac:chgData name="Lim Kelvin" userId="624f6ae12bb7b72b" providerId="LiveId" clId="{B272414D-B18A-4D81-997D-E20EBAE48599}" dt="2024-12-21T19:57:11.507" v="3655" actId="478"/>
          <ac:spMkLst>
            <pc:docMk/>
            <pc:sldMk cId="3595532849" sldId="307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9:57:27.680" v="3659" actId="478"/>
          <ac:spMkLst>
            <pc:docMk/>
            <pc:sldMk cId="3595532849" sldId="307"/>
            <ac:spMk id="50" creationId="{4BF25231-FE05-4CFA-B7D9-E1F2B0410D1E}"/>
          </ac:spMkLst>
        </pc:spChg>
        <pc:spChg chg="add del mod">
          <ac:chgData name="Lim Kelvin" userId="624f6ae12bb7b72b" providerId="LiveId" clId="{B272414D-B18A-4D81-997D-E20EBAE48599}" dt="2024-12-21T19:57:29.687" v="3660" actId="478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modTransition delAnim modAnim">
        <pc:chgData name="Lim Kelvin" userId="624f6ae12bb7b72b" providerId="LiveId" clId="{B272414D-B18A-4D81-997D-E20EBAE48599}" dt="2024-12-21T20:24:09.947" v="3681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mod">
          <ac:chgData name="Lim Kelvin" userId="624f6ae12bb7b72b" providerId="LiveId" clId="{B272414D-B18A-4D81-997D-E20EBAE48599}" dt="2024-12-21T19:12:06.926" v="3283" actId="20577"/>
          <ac:spMkLst>
            <pc:docMk/>
            <pc:sldMk cId="1936434406" sldId="308"/>
            <ac:spMk id="31" creationId="{81EA6943-436E-4B2B-9CD4-318061722669}"/>
          </ac:spMkLst>
        </pc:spChg>
        <pc:spChg chg="add mod ord">
          <ac:chgData name="Lim Kelvin" userId="624f6ae12bb7b72b" providerId="LiveId" clId="{B272414D-B18A-4D81-997D-E20EBAE48599}" dt="2024-12-21T19:38:34.091" v="3482" actId="1076"/>
          <ac:spMkLst>
            <pc:docMk/>
            <pc:sldMk cId="1936434406" sldId="308"/>
            <ac:spMk id="32" creationId="{B3FAE4FD-3122-4873-B53B-E873C0371B69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9:52:02.570" v="3575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 modAnim">
        <pc:chgData name="Lim Kelvin" userId="624f6ae12bb7b72b" providerId="LiveId" clId="{B272414D-B18A-4D81-997D-E20EBAE48599}" dt="2024-12-21T20:26:02.356" v="3689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 ord">
          <ac:chgData name="Lim Kelvin" userId="624f6ae12bb7b72b" providerId="LiveId" clId="{B272414D-B18A-4D81-997D-E20EBAE48599}" dt="2024-12-21T19:40:21.301" v="3494" actId="167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 ord">
          <ac:chgData name="Lim Kelvin" userId="624f6ae12bb7b72b" providerId="LiveId" clId="{B272414D-B18A-4D81-997D-E20EBAE48599}" dt="2024-12-21T19:43:09.212" v="3509" actId="167"/>
          <ac:spMkLst>
            <pc:docMk/>
            <pc:sldMk cId="339878300" sldId="309"/>
            <ac:spMk id="26" creationId="{1516DFD1-B019-42B4-A2AD-3330CB025E30}"/>
          </ac:spMkLst>
        </pc:spChg>
        <pc:spChg chg="add mod ord">
          <ac:chgData name="Lim Kelvin" userId="624f6ae12bb7b72b" providerId="LiveId" clId="{B272414D-B18A-4D81-997D-E20EBAE48599}" dt="2024-12-21T19:43:43.820" v="3515" actId="167"/>
          <ac:spMkLst>
            <pc:docMk/>
            <pc:sldMk cId="339878300" sldId="309"/>
            <ac:spMk id="27" creationId="{3D26C459-2547-480A-ADB5-1850FF651432}"/>
          </ac:spMkLst>
        </pc:spChg>
        <pc:spChg chg="add mod">
          <ac:chgData name="Lim Kelvin" userId="624f6ae12bb7b72b" providerId="LiveId" clId="{B272414D-B18A-4D81-997D-E20EBAE48599}" dt="2024-12-21T19:11:40.019" v="3276" actId="20577"/>
          <ac:spMkLst>
            <pc:docMk/>
            <pc:sldMk cId="339878300" sldId="309"/>
            <ac:spMk id="29" creationId="{E9690885-D223-44B1-B551-7597C6C7438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spChg chg="add mod ord">
          <ac:chgData name="Lim Kelvin" userId="624f6ae12bb7b72b" providerId="LiveId" clId="{B272414D-B18A-4D81-997D-E20EBAE48599}" dt="2024-12-21T19:38:41.672" v="3484" actId="167"/>
          <ac:spMkLst>
            <pc:docMk/>
            <pc:sldMk cId="339878300" sldId="309"/>
            <ac:spMk id="38" creationId="{95058954-DEA0-47E0-816C-EA1C668B7725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addAnim delAnim modAnim">
        <pc:chgData name="Lim Kelvin" userId="624f6ae12bb7b72b" providerId="LiveId" clId="{B272414D-B18A-4D81-997D-E20EBAE48599}" dt="2024-12-21T19:54:17.019" v="3596" actId="1076"/>
        <pc:sldMkLst>
          <pc:docMk/>
          <pc:sldMk cId="2045337599" sldId="310"/>
        </pc:sldMkLst>
        <pc:spChg chg="add mod">
          <ac:chgData name="Lim Kelvin" userId="624f6ae12bb7b72b" providerId="LiveId" clId="{B272414D-B18A-4D81-997D-E20EBAE48599}" dt="2024-12-21T19:10:52.183" v="3269" actId="20577"/>
          <ac:spMkLst>
            <pc:docMk/>
            <pc:sldMk cId="2045337599" sldId="310"/>
            <ac:spMk id="2" creationId="{EC2D5C40-488E-4CF6-A889-EA4640189FA5}"/>
          </ac:spMkLst>
        </pc:spChg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del mod">
          <ac:chgData name="Lim Kelvin" userId="624f6ae12bb7b72b" providerId="LiveId" clId="{B272414D-B18A-4D81-997D-E20EBAE48599}" dt="2024-12-21T19:45:07.598" v="3519" actId="478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del mod">
          <ac:chgData name="Lim Kelvin" userId="624f6ae12bb7b72b" providerId="LiveId" clId="{B272414D-B18A-4D81-997D-E20EBAE48599}" dt="2024-12-21T19:53:07.008" v="3589" actId="478"/>
          <ac:spMkLst>
            <pc:docMk/>
            <pc:sldMk cId="2045337599" sldId="310"/>
            <ac:spMk id="27" creationId="{30A81F32-7A1F-4441-8309-8E2D9FFEA353}"/>
          </ac:spMkLst>
        </pc:spChg>
        <pc:spChg chg="add del mod">
          <ac:chgData name="Lim Kelvin" userId="624f6ae12bb7b72b" providerId="LiveId" clId="{B272414D-B18A-4D81-997D-E20EBAE48599}" dt="2024-12-21T19:53:06.526" v="3588" actId="478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add del mod ord">
          <ac:chgData name="Lim Kelvin" userId="624f6ae12bb7b72b" providerId="LiveId" clId="{B272414D-B18A-4D81-997D-E20EBAE48599}" dt="2024-12-21T19:53:20.528" v="3592" actId="478"/>
          <ac:spMkLst>
            <pc:docMk/>
            <pc:sldMk cId="2045337599" sldId="310"/>
            <ac:spMk id="33" creationId="{C9FC0DF3-1A23-4CEE-93DA-09B516DA30D0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add del mod ord">
          <ac:chgData name="Lim Kelvin" userId="624f6ae12bb7b72b" providerId="LiveId" clId="{B272414D-B18A-4D81-997D-E20EBAE48599}" dt="2024-12-21T19:53:23.743" v="3593" actId="478"/>
          <ac:spMkLst>
            <pc:docMk/>
            <pc:sldMk cId="2045337599" sldId="310"/>
            <ac:spMk id="34" creationId="{ED890592-AC93-4566-9F1A-8B93D61913F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add mod ord">
          <ac:chgData name="Lim Kelvin" userId="624f6ae12bb7b72b" providerId="LiveId" clId="{B272414D-B18A-4D81-997D-E20EBAE48599}" dt="2024-12-21T19:54:17.019" v="3596" actId="1076"/>
          <ac:spMkLst>
            <pc:docMk/>
            <pc:sldMk cId="2045337599" sldId="310"/>
            <ac:spMk id="35" creationId="{D968F247-852B-46B9-B44F-1C57B12F545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add del mod">
          <ac:chgData name="Lim Kelvin" userId="624f6ae12bb7b72b" providerId="LiveId" clId="{B272414D-B18A-4D81-997D-E20EBAE48599}" dt="2024-12-21T19:49:51.682" v="3542"/>
          <ac:spMkLst>
            <pc:docMk/>
            <pc:sldMk cId="2045337599" sldId="310"/>
            <ac:spMk id="36" creationId="{4B846D68-8397-474D-B529-95B09452BCC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add del mod ord">
          <ac:chgData name="Lim Kelvin" userId="624f6ae12bb7b72b" providerId="LiveId" clId="{B272414D-B18A-4D81-997D-E20EBAE48599}" dt="2024-12-21T19:53:06.135" v="3587"/>
          <ac:spMkLst>
            <pc:docMk/>
            <pc:sldMk cId="2045337599" sldId="310"/>
            <ac:spMk id="37" creationId="{DA021790-F9B3-482A-8FE8-97315954FA82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Transition modAnim">
        <pc:chgData name="Lim Kelvin" userId="624f6ae12bb7b72b" providerId="LiveId" clId="{B272414D-B18A-4D81-997D-E20EBAE48599}" dt="2024-12-21T20:23:58.920" v="3680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del mod delAnim">
        <pc:chgData name="Lim Kelvin" userId="624f6ae12bb7b72b" providerId="LiveId" clId="{B272414D-B18A-4D81-997D-E20EBAE48599}" dt="2024-12-21T19:57:18.866" v="3658" actId="207"/>
        <pc:sldMkLst>
          <pc:docMk/>
          <pc:sldMk cId="727292275" sldId="312"/>
        </pc:sldMkLst>
        <pc:spChg chg="del">
          <ac:chgData name="Lim Kelvin" userId="624f6ae12bb7b72b" providerId="LiveId" clId="{B272414D-B18A-4D81-997D-E20EBAE48599}" dt="2024-12-21T18:54:53.277" v="3148" actId="478"/>
          <ac:spMkLst>
            <pc:docMk/>
            <pc:sldMk cId="727292275" sldId="312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del">
          <ac:chgData name="Lim Kelvin" userId="624f6ae12bb7b72b" providerId="LiveId" clId="{B272414D-B18A-4D81-997D-E20EBAE48599}" dt="2024-12-21T18:52:30.589" v="3136" actId="478"/>
          <ac:spMkLst>
            <pc:docMk/>
            <pc:sldMk cId="727292275" sldId="312"/>
            <ac:spMk id="13" creationId="{ACE5DA9D-BA6E-4E04-9F21-50C9CAB7458B}"/>
          </ac:spMkLst>
        </pc:spChg>
        <pc:spChg chg="del">
          <ac:chgData name="Lim Kelvin" userId="624f6ae12bb7b72b" providerId="LiveId" clId="{B272414D-B18A-4D81-997D-E20EBAE48599}" dt="2024-12-21T18:52:32.307" v="3138" actId="478"/>
          <ac:spMkLst>
            <pc:docMk/>
            <pc:sldMk cId="727292275" sldId="312"/>
            <ac:spMk id="14" creationId="{7601FF77-3703-49D9-BBE1-22540E3C3509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del mod">
          <ac:chgData name="Lim Kelvin" userId="624f6ae12bb7b72b" providerId="LiveId" clId="{B272414D-B18A-4D81-997D-E20EBAE48599}" dt="2024-12-21T18:55:08.038" v="3150" actId="478"/>
          <ac:spMkLst>
            <pc:docMk/>
            <pc:sldMk cId="727292275" sldId="312"/>
            <ac:spMk id="20" creationId="{C33F6C89-F7CE-4995-9830-DFD01887CC96}"/>
          </ac:spMkLst>
        </pc:spChg>
        <pc:spChg chg="add del mod ord">
          <ac:chgData name="Lim Kelvin" userId="624f6ae12bb7b72b" providerId="LiveId" clId="{B272414D-B18A-4D81-997D-E20EBAE48599}" dt="2024-12-21T18:55:08.821" v="3151" actId="478"/>
          <ac:spMkLst>
            <pc:docMk/>
            <pc:sldMk cId="727292275" sldId="312"/>
            <ac:spMk id="21" creationId="{7D544893-F6F5-4331-AA8E-CCD9A9241C82}"/>
          </ac:spMkLst>
        </pc:spChg>
        <pc:spChg chg="add del mod">
          <ac:chgData name="Lim Kelvin" userId="624f6ae12bb7b72b" providerId="LiveId" clId="{B272414D-B18A-4D81-997D-E20EBAE48599}" dt="2024-12-21T18:55:07.027" v="3149" actId="478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del mod">
          <ac:chgData name="Lim Kelvin" userId="624f6ae12bb7b72b" providerId="LiveId" clId="{B272414D-B18A-4D81-997D-E20EBAE48599}" dt="2024-12-21T18:52:10.504" v="3135" actId="478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del mod">
          <ac:chgData name="Lim Kelvin" userId="624f6ae12bb7b72b" providerId="LiveId" clId="{B272414D-B18A-4D81-997D-E20EBAE48599}" dt="2024-12-21T18:52:07.901" v="3133" actId="478"/>
          <ac:spMkLst>
            <pc:docMk/>
            <pc:sldMk cId="727292275" sldId="312"/>
            <ac:spMk id="25" creationId="{AE47D4F0-069E-4A18-88BA-808FD5E748D2}"/>
          </ac:spMkLst>
        </pc:spChg>
        <pc:spChg chg="add mod ord">
          <ac:chgData name="Lim Kelvin" userId="624f6ae12bb7b72b" providerId="LiveId" clId="{B272414D-B18A-4D81-997D-E20EBAE48599}" dt="2024-12-21T18:54:24.658" v="3146" actId="207"/>
          <ac:spMkLst>
            <pc:docMk/>
            <pc:sldMk cId="727292275" sldId="312"/>
            <ac:spMk id="28" creationId="{C67B5697-C5FC-479A-9FDC-193385C4ECEF}"/>
          </ac:spMkLst>
        </pc:spChg>
        <pc:spChg chg="add del mod">
          <ac:chgData name="Lim Kelvin" userId="624f6ae12bb7b72b" providerId="LiveId" clId="{B272414D-B18A-4D81-997D-E20EBAE48599}" dt="2024-12-21T19:00:04.292" v="3203" actId="478"/>
          <ac:spMkLst>
            <pc:docMk/>
            <pc:sldMk cId="727292275" sldId="312"/>
            <ac:spMk id="29" creationId="{4212FAC5-5274-4F3E-905D-81FBECED6658}"/>
          </ac:spMkLst>
        </pc:spChg>
        <pc:spChg chg="add del mod">
          <ac:chgData name="Lim Kelvin" userId="624f6ae12bb7b72b" providerId="LiveId" clId="{B272414D-B18A-4D81-997D-E20EBAE48599}" dt="2024-12-21T19:56:57.950" v="3650" actId="207"/>
          <ac:spMkLst>
            <pc:docMk/>
            <pc:sldMk cId="727292275" sldId="312"/>
            <ac:spMk id="30" creationId="{AC153A22-8B62-4673-B39C-9560FE3DFFBD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spChg chg="del">
          <ac:chgData name="Lim Kelvin" userId="624f6ae12bb7b72b" providerId="LiveId" clId="{B272414D-B18A-4D81-997D-E20EBAE48599}" dt="2024-12-21T18:52:31.423" v="3137" actId="478"/>
          <ac:spMkLst>
            <pc:docMk/>
            <pc:sldMk cId="727292275" sldId="312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9:57:16.593" v="3657" actId="207"/>
          <ac:spMkLst>
            <pc:docMk/>
            <pc:sldMk cId="727292275" sldId="312"/>
            <ac:spMk id="50" creationId="{4BF25231-FE05-4CFA-B7D9-E1F2B0410D1E}"/>
          </ac:spMkLst>
        </pc:spChg>
        <pc:spChg chg="add del mod">
          <ac:chgData name="Lim Kelvin" userId="624f6ae12bb7b72b" providerId="LiveId" clId="{B272414D-B18A-4D81-997D-E20EBAE48599}" dt="2024-12-21T19:57:18.866" v="3658" actId="207"/>
          <ac:spMkLst>
            <pc:docMk/>
            <pc:sldMk cId="727292275" sldId="312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8:52:08.854" v="3134" actId="478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del mod">
          <ac:chgData name="Lim Kelvin" userId="624f6ae12bb7b72b" providerId="LiveId" clId="{B272414D-B18A-4D81-997D-E20EBAE48599}" dt="2024-12-21T18:52:07.332" v="3132" actId="478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1T17:10:29.080" v="2607" actId="207"/>
        <pc:sldMkLst>
          <pc:docMk/>
          <pc:sldMk cId="3660065273" sldId="313"/>
        </pc:sldMkLst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1T20:22:45.516" v="3678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1T20:22:45.516" v="3678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1T17:07:02.741" v="2589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1T17:05:56.096" v="2584" actId="14100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del mod delAnim">
        <pc:chgData name="Lim Kelvin" userId="624f6ae12bb7b72b" providerId="LiveId" clId="{B272414D-B18A-4D81-997D-E20EBAE48599}" dt="2024-12-21T19:20:29.115" v="3346" actId="47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  <pc:sldChg chg="add del">
        <pc:chgData name="Lim Kelvin" userId="624f6ae12bb7b72b" providerId="LiveId" clId="{B272414D-B18A-4D81-997D-E20EBAE48599}" dt="2024-12-21T19:20:36.149" v="3349" actId="47"/>
        <pc:sldMkLst>
          <pc:docMk/>
          <pc:sldMk cId="485277020" sldId="316"/>
        </pc:sldMkLst>
      </pc:sldChg>
      <pc:sldChg chg="delSp add del mod">
        <pc:chgData name="Lim Kelvin" userId="624f6ae12bb7b72b" providerId="LiveId" clId="{B272414D-B18A-4D81-997D-E20EBAE48599}" dt="2024-12-21T18:58:08.459" v="3168" actId="47"/>
        <pc:sldMkLst>
          <pc:docMk/>
          <pc:sldMk cId="2943912699" sldId="317"/>
        </pc:sldMkLst>
        <pc:spChg chg="del">
          <ac:chgData name="Lim Kelvin" userId="624f6ae12bb7b72b" providerId="LiveId" clId="{B272414D-B18A-4D81-997D-E20EBAE48599}" dt="2024-12-21T18:57:54.246" v="3164" actId="478"/>
          <ac:spMkLst>
            <pc:docMk/>
            <pc:sldMk cId="2943912699" sldId="317"/>
            <ac:spMk id="21" creationId="{47BE6534-3090-4B3A-B947-AFA3B64C3A5C}"/>
          </ac:spMkLst>
        </pc:spChg>
      </pc:sldChg>
      <pc:sldChg chg="addSp delSp modSp new mod ord modTransition setBg modAnim">
        <pc:chgData name="Lim Kelvin" userId="624f6ae12bb7b72b" providerId="LiveId" clId="{B272414D-B18A-4D81-997D-E20EBAE48599}" dt="2024-12-21T20:29:02.052" v="3718" actId="403"/>
        <pc:sldMkLst>
          <pc:docMk/>
          <pc:sldMk cId="2740899652" sldId="318"/>
        </pc:sldMkLst>
        <pc:spChg chg="del">
          <ac:chgData name="Lim Kelvin" userId="624f6ae12bb7b72b" providerId="LiveId" clId="{B272414D-B18A-4D81-997D-E20EBAE48599}" dt="2024-12-21T18:58:05.426" v="3166" actId="478"/>
          <ac:spMkLst>
            <pc:docMk/>
            <pc:sldMk cId="2740899652" sldId="318"/>
            <ac:spMk id="2" creationId="{8F677E2A-6A6D-4D2F-8938-4AB6433F3B4C}"/>
          </ac:spMkLst>
        </pc:spChg>
        <pc:spChg chg="del">
          <ac:chgData name="Lim Kelvin" userId="624f6ae12bb7b72b" providerId="LiveId" clId="{B272414D-B18A-4D81-997D-E20EBAE48599}" dt="2024-12-21T18:58:06.524" v="3167" actId="478"/>
          <ac:spMkLst>
            <pc:docMk/>
            <pc:sldMk cId="2740899652" sldId="318"/>
            <ac:spMk id="3" creationId="{C6EEFBEE-A6C1-4950-A366-5D2D343B5AD7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6" creationId="{028508BB-1297-48A7-AC40-261D0CA194AE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7" creationId="{D7BE5135-1D76-49BD-8001-759B026CA078}"/>
          </ac:spMkLst>
        </pc:spChg>
        <pc:spChg chg="add del mod ord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8" creationId="{E20F67CF-CC29-40A5-8125-3B4100F5553B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4" creationId="{85F38A37-8E10-4561-8500-6429ABE0A3B8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5" creationId="{F3D06849-BBFA-4DB4-9B9B-A919E34B2647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7" creationId="{6542520D-5427-48FD-9F1D-D3FC7F0AC5A9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8" creationId="{CEF59813-70B3-4C59-8D2B-273BA484F3D2}"/>
          </ac:spMkLst>
        </pc:spChg>
        <pc:spChg chg="mod modVis">
          <ac:chgData name="Lim Kelvin" userId="624f6ae12bb7b72b" providerId="LiveId" clId="{B272414D-B18A-4D81-997D-E20EBAE48599}" dt="2024-12-21T19:25:44.100" v="3388" actId="1076"/>
          <ac:spMkLst>
            <pc:docMk/>
            <pc:sldMk cId="2740899652" sldId="318"/>
            <ac:spMk id="19" creationId="{FCC04B6E-FAD2-44A6-91CF-7407E1790239}"/>
          </ac:spMkLst>
        </pc:spChg>
        <pc:spChg chg="add del mod">
          <ac:chgData name="Lim Kelvin" userId="624f6ae12bb7b72b" providerId="LiveId" clId="{B272414D-B18A-4D81-997D-E20EBAE48599}" dt="2024-12-21T19:02:28.176" v="3231" actId="478"/>
          <ac:spMkLst>
            <pc:docMk/>
            <pc:sldMk cId="2740899652" sldId="318"/>
            <ac:spMk id="20" creationId="{43D73C77-A570-4D97-AAAF-479D77297A96}"/>
          </ac:spMkLst>
        </pc:spChg>
        <pc:spChg chg="add 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2" creationId="{3F7DADB0-D192-4BBF-BEB0-3D072F314374}"/>
          </ac:spMkLst>
        </pc:spChg>
        <pc:spChg chg="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4" creationId="{41BCC809-5C6D-4BBA-945B-8F99F486E5D4}"/>
          </ac:spMkLst>
        </pc:spChg>
        <pc:spChg chg="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5" creationId="{3EC51F0B-54A0-421A-A526-0A0589AB18F6}"/>
          </ac:spMkLst>
        </pc:spChg>
        <pc:spChg chg="add del">
          <ac:chgData name="Lim Kelvin" userId="624f6ae12bb7b72b" providerId="LiveId" clId="{B272414D-B18A-4D81-997D-E20EBAE48599}" dt="2024-12-21T19:03:07.788" v="3234" actId="11529"/>
          <ac:spMkLst>
            <pc:docMk/>
            <pc:sldMk cId="2740899652" sldId="318"/>
            <ac:spMk id="26" creationId="{454397BB-290B-4C31-A98E-D30E1A9A5D54}"/>
          </ac:spMkLst>
        </pc:spChg>
        <pc:spChg chg="add mod ord">
          <ac:chgData name="Lim Kelvin" userId="624f6ae12bb7b72b" providerId="LiveId" clId="{B272414D-B18A-4D81-997D-E20EBAE48599}" dt="2024-12-21T19:15:08.990" v="3297" actId="1076"/>
          <ac:spMkLst>
            <pc:docMk/>
            <pc:sldMk cId="2740899652" sldId="318"/>
            <ac:spMk id="27" creationId="{B5A2F00C-0311-4586-936F-7DAEDDBBBE0E}"/>
          </ac:spMkLst>
        </pc:spChg>
        <pc:spChg chg="add mod ord">
          <ac:chgData name="Lim Kelvin" userId="624f6ae12bb7b72b" providerId="LiveId" clId="{B272414D-B18A-4D81-997D-E20EBAE48599}" dt="2024-12-21T19:14:16.061" v="3292" actId="1076"/>
          <ac:spMkLst>
            <pc:docMk/>
            <pc:sldMk cId="2740899652" sldId="318"/>
            <ac:spMk id="28" creationId="{F77D51C1-4628-4E2B-80CA-D058623201C7}"/>
          </ac:spMkLst>
        </pc:spChg>
        <pc:spChg chg="add mod ord">
          <ac:chgData name="Lim Kelvin" userId="624f6ae12bb7b72b" providerId="LiveId" clId="{B272414D-B18A-4D81-997D-E20EBAE48599}" dt="2024-12-21T19:05:23.575" v="3255" actId="2085"/>
          <ac:spMkLst>
            <pc:docMk/>
            <pc:sldMk cId="2740899652" sldId="318"/>
            <ac:spMk id="29" creationId="{3A397BCE-5076-48B8-90C4-5AC8B12ED36C}"/>
          </ac:spMkLst>
        </pc:spChg>
        <pc:spChg chg="add del mod">
          <ac:chgData name="Lim Kelvin" userId="624f6ae12bb7b72b" providerId="LiveId" clId="{B272414D-B18A-4D81-997D-E20EBAE48599}" dt="2024-12-21T19:55:58.719" v="3634" actId="478"/>
          <ac:spMkLst>
            <pc:docMk/>
            <pc:sldMk cId="2740899652" sldId="318"/>
            <ac:spMk id="30" creationId="{A6851EE3-3DC8-4C01-902B-7109C29A59F6}"/>
          </ac:spMkLst>
        </pc:spChg>
        <pc:spChg chg="add del mod">
          <ac:chgData name="Lim Kelvin" userId="624f6ae12bb7b72b" providerId="LiveId" clId="{B272414D-B18A-4D81-997D-E20EBAE48599}" dt="2024-12-21T19:56:06.215" v="3636" actId="478"/>
          <ac:spMkLst>
            <pc:docMk/>
            <pc:sldMk cId="2740899652" sldId="318"/>
            <ac:spMk id="31" creationId="{37D94EB7-7730-40E4-8C11-D8AF47F94A65}"/>
          </ac:spMkLst>
        </pc:spChg>
        <pc:spChg chg="add del mod">
          <ac:chgData name="Lim Kelvin" userId="624f6ae12bb7b72b" providerId="LiveId" clId="{B272414D-B18A-4D81-997D-E20EBAE48599}" dt="2024-12-21T19:55:53.924" v="3632" actId="478"/>
          <ac:spMkLst>
            <pc:docMk/>
            <pc:sldMk cId="2740899652" sldId="318"/>
            <ac:spMk id="32" creationId="{B9032DD3-95EB-4A2D-B224-84E7F465DA61}"/>
          </ac:spMkLst>
        </pc:spChg>
        <pc:spChg chg="add mod">
          <ac:chgData name="Lim Kelvin" userId="624f6ae12bb7b72b" providerId="LiveId" clId="{B272414D-B18A-4D81-997D-E20EBAE48599}" dt="2024-12-21T20:28:52.581" v="3714" actId="1076"/>
          <ac:spMkLst>
            <pc:docMk/>
            <pc:sldMk cId="2740899652" sldId="318"/>
            <ac:spMk id="33" creationId="{3F74A494-2E92-4C2B-AE1C-7D9391C79662}"/>
          </ac:spMkLst>
        </pc:spChg>
        <pc:spChg chg="add mod">
          <ac:chgData name="Lim Kelvin" userId="624f6ae12bb7b72b" providerId="LiveId" clId="{B272414D-B18A-4D81-997D-E20EBAE48599}" dt="2024-12-21T20:28:57.523" v="3716" actId="403"/>
          <ac:spMkLst>
            <pc:docMk/>
            <pc:sldMk cId="2740899652" sldId="318"/>
            <ac:spMk id="34" creationId="{546D3597-92A8-4C7B-B29B-146262A43DE3}"/>
          </ac:spMkLst>
        </pc:spChg>
        <pc:spChg chg="add mod">
          <ac:chgData name="Lim Kelvin" userId="624f6ae12bb7b72b" providerId="LiveId" clId="{B272414D-B18A-4D81-997D-E20EBAE48599}" dt="2024-12-21T20:29:02.052" v="3718" actId="403"/>
          <ac:spMkLst>
            <pc:docMk/>
            <pc:sldMk cId="2740899652" sldId="318"/>
            <ac:spMk id="35" creationId="{21913846-2A26-4F9E-9734-3210E17FA8CA}"/>
          </ac:spMkLst>
        </pc:spChg>
        <pc:spChg chg="add del mod">
          <ac:chgData name="Lim Kelvin" userId="624f6ae12bb7b72b" providerId="LiveId" clId="{B272414D-B18A-4D81-997D-E20EBAE48599}" dt="2024-12-21T19:55:48.491" v="3630"/>
          <ac:spMkLst>
            <pc:docMk/>
            <pc:sldMk cId="2740899652" sldId="318"/>
            <ac:spMk id="36" creationId="{AFFECBF3-1FB3-4339-8131-EDBB91508D5C}"/>
          </ac:spMkLst>
        </pc:spChg>
        <pc:spChg chg="add del mod">
          <ac:chgData name="Lim Kelvin" userId="624f6ae12bb7b72b" providerId="LiveId" clId="{B272414D-B18A-4D81-997D-E20EBAE48599}" dt="2024-12-21T19:57:44.152" v="3662" actId="478"/>
          <ac:spMkLst>
            <pc:docMk/>
            <pc:sldMk cId="2740899652" sldId="318"/>
            <ac:spMk id="37" creationId="{467C4AEF-0D6A-4B2F-9D1F-6037E002EAFF}"/>
          </ac:spMkLst>
        </pc:spChg>
        <pc:spChg chg="add del mod">
          <ac:chgData name="Lim Kelvin" userId="624f6ae12bb7b72b" providerId="LiveId" clId="{B272414D-B18A-4D81-997D-E20EBAE48599}" dt="2024-12-21T19:57:46.721" v="3664" actId="478"/>
          <ac:spMkLst>
            <pc:docMk/>
            <pc:sldMk cId="2740899652" sldId="318"/>
            <ac:spMk id="38" creationId="{1DD4C050-2F74-4232-A6C3-E8F0E49BBEED}"/>
          </ac:spMkLst>
        </pc:spChg>
        <pc:spChg chg="add del mod">
          <ac:chgData name="Lim Kelvin" userId="624f6ae12bb7b72b" providerId="LiveId" clId="{B272414D-B18A-4D81-997D-E20EBAE48599}" dt="2024-12-21T19:57:45.501" v="3663" actId="478"/>
          <ac:spMkLst>
            <pc:docMk/>
            <pc:sldMk cId="2740899652" sldId="318"/>
            <ac:spMk id="39" creationId="{3EFF6378-A73E-4C09-980C-9DC978A7A71B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0" creationId="{16042811-C3ED-4D9D-A099-6CC453B6C432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1" creationId="{06DAAD02-4CFC-4D86-B993-6F9BF3D4F268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2" creationId="{BC425666-C1D2-4F4D-A623-E810B9BC7260}"/>
          </ac:spMkLst>
        </pc:spChg>
        <pc:grpChg chg="add del mod">
          <ac:chgData name="Lim Kelvin" userId="624f6ae12bb7b72b" providerId="LiveId" clId="{B272414D-B18A-4D81-997D-E20EBAE48599}" dt="2024-12-21T18:59:44.311" v="3197" actId="165"/>
          <ac:grpSpMkLst>
            <pc:docMk/>
            <pc:sldMk cId="2740899652" sldId="318"/>
            <ac:grpSpMk id="5" creationId="{2C8F0CD1-C60D-449C-AED6-5AB4AD764A48}"/>
          </ac:grpSpMkLst>
        </pc:grpChg>
        <pc:grpChg chg="add del mod ord">
          <ac:chgData name="Lim Kelvin" userId="624f6ae12bb7b72b" providerId="LiveId" clId="{B272414D-B18A-4D81-997D-E20EBAE48599}" dt="2024-12-21T19:01:31.744" v="3222" actId="165"/>
          <ac:grpSpMkLst>
            <pc:docMk/>
            <pc:sldMk cId="2740899652" sldId="318"/>
            <ac:grpSpMk id="12" creationId="{0C90BFCA-372C-4E41-B15E-53F81A376C6D}"/>
          </ac:grpSpMkLst>
        </pc:grpChg>
        <pc:grpChg chg="add del mod">
          <ac:chgData name="Lim Kelvin" userId="624f6ae12bb7b72b" providerId="LiveId" clId="{B272414D-B18A-4D81-997D-E20EBAE48599}" dt="2024-12-21T19:01:32.671" v="3223" actId="165"/>
          <ac:grpSpMkLst>
            <pc:docMk/>
            <pc:sldMk cId="2740899652" sldId="318"/>
            <ac:grpSpMk id="13" creationId="{37EFBEDC-2561-4CAB-BF40-8279B86B49C2}"/>
          </ac:grpSpMkLst>
        </pc:grpChg>
        <pc:grpChg chg="add del mod">
          <ac:chgData name="Lim Kelvin" userId="624f6ae12bb7b72b" providerId="LiveId" clId="{B272414D-B18A-4D81-997D-E20EBAE48599}" dt="2024-12-21T19:01:33.271" v="3224" actId="165"/>
          <ac:grpSpMkLst>
            <pc:docMk/>
            <pc:sldMk cId="2740899652" sldId="318"/>
            <ac:grpSpMk id="16" creationId="{5096FE7E-2C7E-4B0A-8DE5-F084E557BCD4}"/>
          </ac:grpSpMkLst>
        </pc:grpChg>
        <pc:grpChg chg="add mod">
          <ac:chgData name="Lim Kelvin" userId="624f6ae12bb7b72b" providerId="LiveId" clId="{B272414D-B18A-4D81-997D-E20EBAE48599}" dt="2024-12-21T19:02:37.362" v="3232"/>
          <ac:grpSpMkLst>
            <pc:docMk/>
            <pc:sldMk cId="2740899652" sldId="318"/>
            <ac:grpSpMk id="23" creationId="{B7E1E9CB-5D36-4642-94DC-8239B53BB2A0}"/>
          </ac:grpSpMkLst>
        </pc:grpChg>
        <pc:picChg chg="add del mod">
          <ac:chgData name="Lim Kelvin" userId="624f6ae12bb7b72b" providerId="LiveId" clId="{B272414D-B18A-4D81-997D-E20EBAE48599}" dt="2024-12-21T18:59:07.970" v="3183" actId="478"/>
          <ac:picMkLst>
            <pc:docMk/>
            <pc:sldMk cId="2740899652" sldId="318"/>
            <ac:picMk id="4" creationId="{4E610A62-CCCD-423C-939A-51D86BC37C3F}"/>
          </ac:picMkLst>
        </pc:picChg>
        <pc:picChg chg="add del mod">
          <ac:chgData name="Lim Kelvin" userId="624f6ae12bb7b72b" providerId="LiveId" clId="{B272414D-B18A-4D81-997D-E20EBAE48599}" dt="2024-12-21T19:01:24.128" v="3221" actId="478"/>
          <ac:picMkLst>
            <pc:docMk/>
            <pc:sldMk cId="2740899652" sldId="318"/>
            <ac:picMk id="9" creationId="{620F5E8E-6285-4E13-BDDB-14FA24BAE14E}"/>
          </ac:picMkLst>
        </pc:picChg>
        <pc:picChg chg="add del mod">
          <ac:chgData name="Lim Kelvin" userId="624f6ae12bb7b72b" providerId="LiveId" clId="{B272414D-B18A-4D81-997D-E20EBAE48599}" dt="2024-12-21T19:01:23.323" v="3220" actId="478"/>
          <ac:picMkLst>
            <pc:docMk/>
            <pc:sldMk cId="2740899652" sldId="318"/>
            <ac:picMk id="10" creationId="{57F8E7F4-415A-4B7C-8015-C41629793BA6}"/>
          </ac:picMkLst>
        </pc:picChg>
        <pc:picChg chg="add del mod">
          <ac:chgData name="Lim Kelvin" userId="624f6ae12bb7b72b" providerId="LiveId" clId="{B272414D-B18A-4D81-997D-E20EBAE48599}" dt="2024-12-21T19:01:22.680" v="3219" actId="478"/>
          <ac:picMkLst>
            <pc:docMk/>
            <pc:sldMk cId="2740899652" sldId="318"/>
            <ac:picMk id="11" creationId="{A29D98EB-361D-444C-BF7A-A6165B5A177A}"/>
          </ac:picMkLst>
        </pc:picChg>
        <pc:picChg chg="add mod">
          <ac:chgData name="Lim Kelvin" userId="624f6ae12bb7b72b" providerId="LiveId" clId="{B272414D-B18A-4D81-997D-E20EBAE48599}" dt="2024-12-21T19:02:37.362" v="3232"/>
          <ac:picMkLst>
            <pc:docMk/>
            <pc:sldMk cId="2740899652" sldId="318"/>
            <ac:picMk id="21" creationId="{0CB8F368-F5C2-4315-BB85-E7CDD0652A6D}"/>
          </ac:picMkLst>
        </pc:picChg>
      </pc:sldChg>
      <pc:sldChg chg="addSp delSp modSp add mod ord modTransition">
        <pc:chgData name="Lim Kelvin" userId="624f6ae12bb7b72b" providerId="LiveId" clId="{B272414D-B18A-4D81-997D-E20EBAE48599}" dt="2024-12-21T19:31:54.395" v="3441" actId="478"/>
        <pc:sldMkLst>
          <pc:docMk/>
          <pc:sldMk cId="420594941" sldId="319"/>
        </pc:sldMkLst>
        <pc:spChg chg="del">
          <ac:chgData name="Lim Kelvin" userId="624f6ae12bb7b72b" providerId="LiveId" clId="{B272414D-B18A-4D81-997D-E20EBAE48599}" dt="2024-12-21T19:30:05.600" v="3429" actId="478"/>
          <ac:spMkLst>
            <pc:docMk/>
            <pc:sldMk cId="420594941" sldId="319"/>
            <ac:spMk id="5" creationId="{852BB648-BC40-440F-A953-B44C0F78A004}"/>
          </ac:spMkLst>
        </pc:spChg>
        <pc:spChg chg="add mod">
          <ac:chgData name="Lim Kelvin" userId="624f6ae12bb7b72b" providerId="LiveId" clId="{B272414D-B18A-4D81-997D-E20EBAE48599}" dt="2024-12-21T19:31:37.805" v="3440" actId="20577"/>
          <ac:spMkLst>
            <pc:docMk/>
            <pc:sldMk cId="420594941" sldId="319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19:31:29.979" v="3439"/>
          <ac:spMkLst>
            <pc:docMk/>
            <pc:sldMk cId="420594941" sldId="319"/>
            <ac:spMk id="20" creationId="{2BE9B8D3-3D07-4F56-BE57-549D54FB3820}"/>
          </ac:spMkLst>
        </pc:spChg>
        <pc:spChg chg="mod">
          <ac:chgData name="Lim Kelvin" userId="624f6ae12bb7b72b" providerId="LiveId" clId="{B272414D-B18A-4D81-997D-E20EBAE48599}" dt="2024-12-21T19:31:29.979" v="3439"/>
          <ac:spMkLst>
            <pc:docMk/>
            <pc:sldMk cId="420594941" sldId="319"/>
            <ac:spMk id="21" creationId="{BF20811B-D2AA-4FAE-AB6C-B1CDFCB0E38E}"/>
          </ac:spMkLst>
        </pc:spChg>
        <pc:spChg chg="mod">
          <ac:chgData name="Lim Kelvin" userId="624f6ae12bb7b72b" providerId="LiveId" clId="{B272414D-B18A-4D81-997D-E20EBAE48599}" dt="2024-12-21T19:29:09.685" v="3421" actId="1076"/>
          <ac:spMkLst>
            <pc:docMk/>
            <pc:sldMk cId="420594941" sldId="319"/>
            <ac:spMk id="28" creationId="{C67B5697-C5FC-479A-9FDC-193385C4ECEF}"/>
          </ac:spMkLst>
        </pc:spChg>
        <pc:spChg chg="del">
          <ac:chgData name="Lim Kelvin" userId="624f6ae12bb7b72b" providerId="LiveId" clId="{B272414D-B18A-4D81-997D-E20EBAE48599}" dt="2024-12-21T19:29:14.321" v="3427" actId="478"/>
          <ac:spMkLst>
            <pc:docMk/>
            <pc:sldMk cId="420594941" sldId="319"/>
            <ac:spMk id="30" creationId="{AC153A22-8B62-4673-B39C-9560FE3DFFBD}"/>
          </ac:spMkLst>
        </pc:spChg>
        <pc:spChg chg="del mod">
          <ac:chgData name="Lim Kelvin" userId="624f6ae12bb7b72b" providerId="LiveId" clId="{B272414D-B18A-4D81-997D-E20EBAE48599}" dt="2024-12-21T19:29:15.629" v="3428" actId="478"/>
          <ac:spMkLst>
            <pc:docMk/>
            <pc:sldMk cId="420594941" sldId="319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9:29:12.455" v="3424" actId="478"/>
          <ac:spMkLst>
            <pc:docMk/>
            <pc:sldMk cId="420594941" sldId="319"/>
            <ac:spMk id="51" creationId="{278A3C3D-06F6-42CC-ACDA-D0E6FE3515B9}"/>
          </ac:spMkLst>
        </pc:spChg>
        <pc:grpChg chg="del">
          <ac:chgData name="Lim Kelvin" userId="624f6ae12bb7b72b" providerId="LiveId" clId="{B272414D-B18A-4D81-997D-E20EBAE48599}" dt="2024-12-21T19:30:06.931" v="3430" actId="478"/>
          <ac:grpSpMkLst>
            <pc:docMk/>
            <pc:sldMk cId="420594941" sldId="319"/>
            <ac:grpSpMk id="7" creationId="{1DAEC757-8BC5-47B4-AD1B-085CE8C22ED2}"/>
          </ac:grpSpMkLst>
        </pc:grpChg>
        <pc:grpChg chg="add del mod">
          <ac:chgData name="Lim Kelvin" userId="624f6ae12bb7b72b" providerId="LiveId" clId="{B272414D-B18A-4D81-997D-E20EBAE48599}" dt="2024-12-21T19:31:54.395" v="3441" actId="478"/>
          <ac:grpSpMkLst>
            <pc:docMk/>
            <pc:sldMk cId="420594941" sldId="319"/>
            <ac:grpSpMk id="19" creationId="{3975E213-AB93-4E84-B5FD-DE4AACBC5310}"/>
          </ac:grpSpMkLst>
        </pc:grpChg>
        <pc:picChg chg="del">
          <ac:chgData name="Lim Kelvin" userId="624f6ae12bb7b72b" providerId="LiveId" clId="{B272414D-B18A-4D81-997D-E20EBAE48599}" dt="2024-12-21T19:29:13.527" v="3426" actId="478"/>
          <ac:picMkLst>
            <pc:docMk/>
            <pc:sldMk cId="420594941" sldId="319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9:30:07.900" v="3431" actId="478"/>
          <ac:picMkLst>
            <pc:docMk/>
            <pc:sldMk cId="420594941" sldId="319"/>
            <ac:picMk id="6" creationId="{A7404CD2-8F3E-4464-B8C9-80179280227B}"/>
          </ac:picMkLst>
        </pc:picChg>
        <pc:picChg chg="del">
          <ac:chgData name="Lim Kelvin" userId="624f6ae12bb7b72b" providerId="LiveId" clId="{B272414D-B18A-4D81-997D-E20EBAE48599}" dt="2024-12-21T19:29:07.657" v="3419" actId="478"/>
          <ac:picMkLst>
            <pc:docMk/>
            <pc:sldMk cId="420594941" sldId="319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9:29:12.968" v="3425" actId="478"/>
          <ac:picMkLst>
            <pc:docMk/>
            <pc:sldMk cId="420594941" sldId="319"/>
            <ac:picMk id="11" creationId="{F2FC451E-231E-4475-AB8F-9DF730C552D6}"/>
          </ac:picMkLst>
        </pc:picChg>
        <pc:picChg chg="add mod">
          <ac:chgData name="Lim Kelvin" userId="624f6ae12bb7b72b" providerId="LiveId" clId="{B272414D-B18A-4D81-997D-E20EBAE48599}" dt="2024-12-21T19:31:29.979" v="3439"/>
          <ac:picMkLst>
            <pc:docMk/>
            <pc:sldMk cId="420594941" sldId="319"/>
            <ac:picMk id="17" creationId="{B8041E3E-80A6-4C15-B9AB-3EA2B0C9F316}"/>
          </ac:picMkLst>
        </pc:picChg>
        <pc:picChg chg="del">
          <ac:chgData name="Lim Kelvin" userId="624f6ae12bb7b72b" providerId="LiveId" clId="{B272414D-B18A-4D81-997D-E20EBAE48599}" dt="2024-12-21T19:29:10.538" v="3422" actId="478"/>
          <ac:picMkLst>
            <pc:docMk/>
            <pc:sldMk cId="420594941" sldId="319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9:29:06.379" v="3417" actId="478"/>
          <ac:picMkLst>
            <pc:docMk/>
            <pc:sldMk cId="420594941" sldId="319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9:29:10.900" v="3423" actId="478"/>
          <ac:picMkLst>
            <pc:docMk/>
            <pc:sldMk cId="420594941" sldId="319"/>
            <ac:picMk id="61" creationId="{C552F399-137F-42D0-97CB-D60030927038}"/>
          </ac:picMkLst>
        </pc:picChg>
      </pc:sldChg>
      <pc:sldChg chg="addSp delSp modSp add del mod ord addAnim delAnim modAnim">
        <pc:chgData name="Lim Kelvin" userId="624f6ae12bb7b72b" providerId="LiveId" clId="{B272414D-B18A-4D81-997D-E20EBAE48599}" dt="2024-12-21T19:19:55.560" v="3344" actId="47"/>
        <pc:sldMkLst>
          <pc:docMk/>
          <pc:sldMk cId="616827562" sldId="319"/>
        </pc:sldMkLst>
        <pc:spChg chg="mod">
          <ac:chgData name="Lim Kelvin" userId="624f6ae12bb7b72b" providerId="LiveId" clId="{B272414D-B18A-4D81-997D-E20EBAE48599}" dt="2024-12-21T19:19:00.976" v="3315" actId="14100"/>
          <ac:spMkLst>
            <pc:docMk/>
            <pc:sldMk cId="616827562" sldId="319"/>
            <ac:spMk id="19" creationId="{FCC04B6E-FAD2-44A6-91CF-7407E1790239}"/>
          </ac:spMkLst>
        </pc:spChg>
        <pc:spChg chg="add del">
          <ac:chgData name="Lim Kelvin" userId="624f6ae12bb7b72b" providerId="LiveId" clId="{B272414D-B18A-4D81-997D-E20EBAE48599}" dt="2024-12-21T19:19:14.702" v="3318" actId="478"/>
          <ac:spMkLst>
            <pc:docMk/>
            <pc:sldMk cId="616827562" sldId="319"/>
            <ac:spMk id="27" creationId="{B5A2F00C-0311-4586-936F-7DAEDDBBBE0E}"/>
          </ac:spMkLst>
        </pc:spChg>
        <pc:spChg chg="add del">
          <ac:chgData name="Lim Kelvin" userId="624f6ae12bb7b72b" providerId="LiveId" clId="{B272414D-B18A-4D81-997D-E20EBAE48599}" dt="2024-12-21T19:19:14.049" v="3316" actId="478"/>
          <ac:spMkLst>
            <pc:docMk/>
            <pc:sldMk cId="616827562" sldId="319"/>
            <ac:spMk id="28" creationId="{F77D51C1-4628-4E2B-80CA-D058623201C7}"/>
          </ac:spMkLst>
        </pc:spChg>
      </pc:sldChg>
      <pc:sldChg chg="modSp add del mod">
        <pc:chgData name="Lim Kelvin" userId="624f6ae12bb7b72b" providerId="LiveId" clId="{B272414D-B18A-4D81-997D-E20EBAE48599}" dt="2024-12-21T19:34:40.175" v="3471" actId="47"/>
        <pc:sldMkLst>
          <pc:docMk/>
          <pc:sldMk cId="3984110867" sldId="320"/>
        </pc:sldMkLst>
        <pc:spChg chg="mod">
          <ac:chgData name="Lim Kelvin" userId="624f6ae12bb7b72b" providerId="LiveId" clId="{B272414D-B18A-4D81-997D-E20EBAE48599}" dt="2024-12-21T19:30:46.195" v="3435" actId="1076"/>
          <ac:spMkLst>
            <pc:docMk/>
            <pc:sldMk cId="3984110867" sldId="320"/>
            <ac:spMk id="28" creationId="{C67B5697-C5FC-479A-9FDC-193385C4ECEF}"/>
          </ac:spMkLst>
        </pc:spChg>
      </pc:sldChg>
      <pc:sldChg chg="modSp add mod modTransition">
        <pc:chgData name="Lim Kelvin" userId="624f6ae12bb7b72b" providerId="LiveId" clId="{B272414D-B18A-4D81-997D-E20EBAE48599}" dt="2024-12-21T19:32:53.858" v="3449"/>
        <pc:sldMkLst>
          <pc:docMk/>
          <pc:sldMk cId="3459774774" sldId="321"/>
        </pc:sldMkLst>
        <pc:spChg chg="mod">
          <ac:chgData name="Lim Kelvin" userId="624f6ae12bb7b72b" providerId="LiveId" clId="{B272414D-B18A-4D81-997D-E20EBAE48599}" dt="2024-12-21T19:32:38.698" v="3448" actId="1076"/>
          <ac:spMkLst>
            <pc:docMk/>
            <pc:sldMk cId="3459774774" sldId="321"/>
            <ac:spMk id="28" creationId="{C67B5697-C5FC-479A-9FDC-193385C4ECEF}"/>
          </ac:spMkLst>
        </pc:spChg>
      </pc:sldChg>
      <pc:sldChg chg="addSp delSp modSp add mod ord modTransition">
        <pc:chgData name="Lim Kelvin" userId="624f6ae12bb7b72b" providerId="LiveId" clId="{B272414D-B18A-4D81-997D-E20EBAE48599}" dt="2024-12-21T21:31:29.381" v="3782" actId="478"/>
        <pc:sldMkLst>
          <pc:docMk/>
          <pc:sldMk cId="718709107" sldId="322"/>
        </pc:sldMkLst>
        <pc:spChg chg="add mod">
          <ac:chgData name="Lim Kelvin" userId="624f6ae12bb7b72b" providerId="LiveId" clId="{B272414D-B18A-4D81-997D-E20EBAE48599}" dt="2024-12-21T21:26:32.494" v="3766" actId="1076"/>
          <ac:spMkLst>
            <pc:docMk/>
            <pc:sldMk cId="718709107" sldId="322"/>
            <ac:spMk id="5" creationId="{6B9423B9-75FF-42BF-9701-E9F61A1F89C5}"/>
          </ac:spMkLst>
        </pc:spChg>
        <pc:spChg chg="mod">
          <ac:chgData name="Lim Kelvin" userId="624f6ae12bb7b72b" providerId="LiveId" clId="{B272414D-B18A-4D81-997D-E20EBAE48599}" dt="2024-12-21T21:26:38.770" v="3770" actId="14100"/>
          <ac:spMkLst>
            <pc:docMk/>
            <pc:sldMk cId="718709107" sldId="322"/>
            <ac:spMk id="28" creationId="{C67B5697-C5FC-479A-9FDC-193385C4ECEF}"/>
          </ac:spMkLst>
        </pc:spChg>
        <pc:picChg chg="del mod">
          <ac:chgData name="Lim Kelvin" userId="624f6ae12bb7b72b" providerId="LiveId" clId="{B272414D-B18A-4D81-997D-E20EBAE48599}" dt="2024-12-21T21:31:29.381" v="3782" actId="478"/>
          <ac:picMkLst>
            <pc:docMk/>
            <pc:sldMk cId="718709107" sldId="322"/>
            <ac:picMk id="17" creationId="{B8041E3E-80A6-4C15-B9AB-3EA2B0C9F316}"/>
          </ac:picMkLst>
        </pc:picChg>
      </pc:sldChg>
      <pc:sldChg chg="delSp add mod ord">
        <pc:chgData name="Lim Kelvin" userId="624f6ae12bb7b72b" providerId="LiveId" clId="{B272414D-B18A-4D81-997D-E20EBAE48599}" dt="2024-12-21T21:26:46.126" v="3774" actId="478"/>
        <pc:sldMkLst>
          <pc:docMk/>
          <pc:sldMk cId="513460590" sldId="323"/>
        </pc:sldMkLst>
        <pc:spChg chg="del">
          <ac:chgData name="Lim Kelvin" userId="624f6ae12bb7b72b" providerId="LiveId" clId="{B272414D-B18A-4D81-997D-E20EBAE48599}" dt="2024-12-21T21:26:46.126" v="3774" actId="478"/>
          <ac:spMkLst>
            <pc:docMk/>
            <pc:sldMk cId="513460590" sldId="323"/>
            <ac:spMk id="5" creationId="{6B9423B9-75FF-42BF-9701-E9F61A1F89C5}"/>
          </ac:spMkLst>
        </pc:spChg>
      </pc:sldChg>
      <pc:sldChg chg="addSp delSp modSp add mod modTransition">
        <pc:chgData name="Lim Kelvin" userId="624f6ae12bb7b72b" providerId="LiveId" clId="{B272414D-B18A-4D81-997D-E20EBAE48599}" dt="2024-12-21T21:33:57.052" v="3833" actId="1076"/>
        <pc:sldMkLst>
          <pc:docMk/>
          <pc:sldMk cId="3624162773" sldId="324"/>
        </pc:sldMkLst>
        <pc:spChg chg="del">
          <ac:chgData name="Lim Kelvin" userId="624f6ae12bb7b72b" providerId="LiveId" clId="{B272414D-B18A-4D81-997D-E20EBAE48599}" dt="2024-12-21T21:30:29.716" v="3776" actId="478"/>
          <ac:spMkLst>
            <pc:docMk/>
            <pc:sldMk cId="3624162773" sldId="324"/>
            <ac:spMk id="5" creationId="{6B9423B9-75FF-42BF-9701-E9F61A1F89C5}"/>
          </ac:spMkLst>
        </pc:spChg>
        <pc:spChg chg="add mod">
          <ac:chgData name="Lim Kelvin" userId="624f6ae12bb7b72b" providerId="LiveId" clId="{B272414D-B18A-4D81-997D-E20EBAE48599}" dt="2024-12-21T21:33:57.052" v="3833" actId="1076"/>
          <ac:spMkLst>
            <pc:docMk/>
            <pc:sldMk cId="3624162773" sldId="324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1:32:37.510" v="3807"/>
          <ac:spMkLst>
            <pc:docMk/>
            <pc:sldMk cId="3624162773" sldId="324"/>
            <ac:spMk id="9" creationId="{41C86859-2510-4E9A-80E2-DBB322A08611}"/>
          </ac:spMkLst>
        </pc:spChg>
        <pc:spChg chg="mod">
          <ac:chgData name="Lim Kelvin" userId="624f6ae12bb7b72b" providerId="LiveId" clId="{B272414D-B18A-4D81-997D-E20EBAE48599}" dt="2024-12-21T21:32:37.510" v="3807"/>
          <ac:spMkLst>
            <pc:docMk/>
            <pc:sldMk cId="3624162773" sldId="324"/>
            <ac:spMk id="10" creationId="{48959E63-2D00-436C-AF57-9E20422B280E}"/>
          </ac:spMkLst>
        </pc:spChg>
        <pc:spChg chg="mod">
          <ac:chgData name="Lim Kelvin" userId="624f6ae12bb7b72b" providerId="LiveId" clId="{B272414D-B18A-4D81-997D-E20EBAE48599}" dt="2024-12-21T21:31:50.912" v="3783" actId="1076"/>
          <ac:spMkLst>
            <pc:docMk/>
            <pc:sldMk cId="3624162773" sldId="324"/>
            <ac:spMk id="28" creationId="{C67B5697-C5FC-479A-9FDC-193385C4ECEF}"/>
          </ac:spMkLst>
        </pc:spChg>
        <pc:grpChg chg="add mod">
          <ac:chgData name="Lim Kelvin" userId="624f6ae12bb7b72b" providerId="LiveId" clId="{B272414D-B18A-4D81-997D-E20EBAE48599}" dt="2024-12-21T21:32:46.906" v="3811" actId="1076"/>
          <ac:grpSpMkLst>
            <pc:docMk/>
            <pc:sldMk cId="3624162773" sldId="324"/>
            <ac:grpSpMk id="8" creationId="{EA7C4EAD-6CEE-49E5-A43D-755F4FA515B9}"/>
          </ac:grpSpMkLst>
        </pc:grpChg>
        <pc:picChg chg="add mod">
          <ac:chgData name="Lim Kelvin" userId="624f6ae12bb7b72b" providerId="LiveId" clId="{B272414D-B18A-4D81-997D-E20EBAE48599}" dt="2024-12-21T21:32:39.452" v="3809" actId="1076"/>
          <ac:picMkLst>
            <pc:docMk/>
            <pc:sldMk cId="3624162773" sldId="324"/>
            <ac:picMk id="6" creationId="{6D1FA80E-9D23-4E10-A4C8-CFE187BA3696}"/>
          </ac:picMkLst>
        </pc:picChg>
        <pc:picChg chg="del">
          <ac:chgData name="Lim Kelvin" userId="624f6ae12bb7b72b" providerId="LiveId" clId="{B272414D-B18A-4D81-997D-E20EBAE48599}" dt="2024-12-21T21:31:12.326" v="3780" actId="478"/>
          <ac:picMkLst>
            <pc:docMk/>
            <pc:sldMk cId="3624162773" sldId="324"/>
            <ac:picMk id="17" creationId="{B8041E3E-80A6-4C15-B9AB-3EA2B0C9F316}"/>
          </ac:picMkLst>
        </pc:picChg>
      </pc:sldChg>
      <pc:sldChg chg="addSp delSp modSp add mod modTransition">
        <pc:chgData name="Lim Kelvin" userId="624f6ae12bb7b72b" providerId="LiveId" clId="{B272414D-B18A-4D81-997D-E20EBAE48599}" dt="2024-12-21T22:00:36.301" v="4343" actId="478"/>
        <pc:sldMkLst>
          <pc:docMk/>
          <pc:sldMk cId="938963588" sldId="325"/>
        </pc:sldMkLst>
        <pc:spChg chg="add del mod">
          <ac:chgData name="Lim Kelvin" userId="624f6ae12bb7b72b" providerId="LiveId" clId="{B272414D-B18A-4D81-997D-E20EBAE48599}" dt="2024-12-21T21:37:42.948" v="3859"/>
          <ac:spMkLst>
            <pc:docMk/>
            <pc:sldMk cId="938963588" sldId="325"/>
            <ac:spMk id="2" creationId="{41F484CD-50A4-4C2C-8DB9-552D1D724266}"/>
          </ac:spMkLst>
        </pc:spChg>
        <pc:spChg chg="add del mod">
          <ac:chgData name="Lim Kelvin" userId="624f6ae12bb7b72b" providerId="LiveId" clId="{B272414D-B18A-4D81-997D-E20EBAE48599}" dt="2024-12-21T21:37:42.948" v="3859"/>
          <ac:spMkLst>
            <pc:docMk/>
            <pc:sldMk cId="938963588" sldId="325"/>
            <ac:spMk id="3" creationId="{07E46FAC-AC8B-426C-A898-EDF139112278}"/>
          </ac:spMkLst>
        </pc:spChg>
        <pc:spChg chg="add mod">
          <ac:chgData name="Lim Kelvin" userId="624f6ae12bb7b72b" providerId="LiveId" clId="{B272414D-B18A-4D81-997D-E20EBAE48599}" dt="2024-12-21T21:43:47.050" v="3946" actId="164"/>
          <ac:spMkLst>
            <pc:docMk/>
            <pc:sldMk cId="938963588" sldId="325"/>
            <ac:spMk id="4" creationId="{DFC12C83-9ED5-40D3-9941-0138C371305F}"/>
          </ac:spMkLst>
        </pc:spChg>
        <pc:spChg chg="mod">
          <ac:chgData name="Lim Kelvin" userId="624f6ae12bb7b72b" providerId="LiveId" clId="{B272414D-B18A-4D81-997D-E20EBAE48599}" dt="2024-12-21T21:33:27.395" v="3820" actId="1076"/>
          <ac:spMkLst>
            <pc:docMk/>
            <pc:sldMk cId="938963588" sldId="325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1:33:10.227" v="3816"/>
          <ac:spMkLst>
            <pc:docMk/>
            <pc:sldMk cId="938963588" sldId="325"/>
            <ac:spMk id="13" creationId="{E762A22B-51C6-41D0-8B0F-DFD3B918A759}"/>
          </ac:spMkLst>
        </pc:spChg>
        <pc:spChg chg="mod">
          <ac:chgData name="Lim Kelvin" userId="624f6ae12bb7b72b" providerId="LiveId" clId="{B272414D-B18A-4D81-997D-E20EBAE48599}" dt="2024-12-21T21:33:10.227" v="3816"/>
          <ac:spMkLst>
            <pc:docMk/>
            <pc:sldMk cId="938963588" sldId="325"/>
            <ac:spMk id="14" creationId="{C7E0329A-BF9E-42CC-A664-B4B34267310B}"/>
          </ac:spMkLst>
        </pc:spChg>
        <pc:spChg chg="add del mod">
          <ac:chgData name="Lim Kelvin" userId="624f6ae12bb7b72b" providerId="LiveId" clId="{B272414D-B18A-4D81-997D-E20EBAE48599}" dt="2024-12-21T21:37:49.591" v="3862" actId="478"/>
          <ac:spMkLst>
            <pc:docMk/>
            <pc:sldMk cId="938963588" sldId="325"/>
            <ac:spMk id="15" creationId="{22ABA81D-8D7A-425D-A775-D683F8893585}"/>
          </ac:spMkLst>
        </pc:spChg>
        <pc:spChg chg="add del mod">
          <ac:chgData name="Lim Kelvin" userId="624f6ae12bb7b72b" providerId="LiveId" clId="{B272414D-B18A-4D81-997D-E20EBAE48599}" dt="2024-12-21T21:37:48.658" v="3861" actId="478"/>
          <ac:spMkLst>
            <pc:docMk/>
            <pc:sldMk cId="938963588" sldId="325"/>
            <ac:spMk id="16" creationId="{EE825257-F919-4FAC-BF36-1AEA9571A002}"/>
          </ac:spMkLst>
        </pc:spChg>
        <pc:spChg chg="mod">
          <ac:chgData name="Lim Kelvin" userId="624f6ae12bb7b72b" providerId="LiveId" clId="{B272414D-B18A-4D81-997D-E20EBAE48599}" dt="2024-12-21T21:37:41.594" v="3858"/>
          <ac:spMkLst>
            <pc:docMk/>
            <pc:sldMk cId="938963588" sldId="325"/>
            <ac:spMk id="17" creationId="{1FB65FC7-3E93-4407-A8C6-2A5F158C003C}"/>
          </ac:spMkLst>
        </pc:spChg>
        <pc:spChg chg="mod">
          <ac:chgData name="Lim Kelvin" userId="624f6ae12bb7b72b" providerId="LiveId" clId="{B272414D-B18A-4D81-997D-E20EBAE48599}" dt="2024-12-21T21:54:15.351" v="4220" actId="1076"/>
          <ac:spMkLst>
            <pc:docMk/>
            <pc:sldMk cId="938963588" sldId="325"/>
            <ac:spMk id="19" creationId="{2F342DC3-E81F-4A20-8AE7-92B20BF5D19D}"/>
          </ac:spMkLst>
        </pc:spChg>
        <pc:spChg chg="add mod">
          <ac:chgData name="Lim Kelvin" userId="624f6ae12bb7b72b" providerId="LiveId" clId="{B272414D-B18A-4D81-997D-E20EBAE48599}" dt="2024-12-21T21:58:43.354" v="4308" actId="2711"/>
          <ac:spMkLst>
            <pc:docMk/>
            <pc:sldMk cId="938963588" sldId="325"/>
            <ac:spMk id="20" creationId="{F97C61BC-B766-4A9B-8DD6-CDD9982FB140}"/>
          </ac:spMkLst>
        </pc:spChg>
        <pc:spChg chg="add mod">
          <ac:chgData name="Lim Kelvin" userId="624f6ae12bb7b72b" providerId="LiveId" clId="{B272414D-B18A-4D81-997D-E20EBAE48599}" dt="2024-12-21T21:43:48.670" v="3947" actId="164"/>
          <ac:spMkLst>
            <pc:docMk/>
            <pc:sldMk cId="938963588" sldId="325"/>
            <ac:spMk id="26" creationId="{255674AB-784C-43ED-9636-3F154DEB892B}"/>
          </ac:spMkLst>
        </pc:spChg>
        <pc:spChg chg="add mod">
          <ac:chgData name="Lim Kelvin" userId="624f6ae12bb7b72b" providerId="LiveId" clId="{B272414D-B18A-4D81-997D-E20EBAE48599}" dt="2024-12-21T21:43:49.840" v="3948" actId="164"/>
          <ac:spMkLst>
            <pc:docMk/>
            <pc:sldMk cId="938963588" sldId="325"/>
            <ac:spMk id="27" creationId="{7C6241A4-45C0-4E83-B901-6959BB148B3B}"/>
          </ac:spMkLst>
        </pc:spChg>
        <pc:spChg chg="del">
          <ac:chgData name="Lim Kelvin" userId="624f6ae12bb7b72b" providerId="LiveId" clId="{B272414D-B18A-4D81-997D-E20EBAE48599}" dt="2024-12-21T22:00:36.301" v="4343" actId="478"/>
          <ac:spMkLst>
            <pc:docMk/>
            <pc:sldMk cId="938963588" sldId="325"/>
            <ac:spMk id="28" creationId="{C67B5697-C5FC-479A-9FDC-193385C4ECEF}"/>
          </ac:spMkLst>
        </pc:spChg>
        <pc:spChg chg="add mod">
          <ac:chgData name="Lim Kelvin" userId="624f6ae12bb7b72b" providerId="LiveId" clId="{B272414D-B18A-4D81-997D-E20EBAE48599}" dt="2024-12-21T21:58:37.227" v="4306" actId="2711"/>
          <ac:spMkLst>
            <pc:docMk/>
            <pc:sldMk cId="938963588" sldId="325"/>
            <ac:spMk id="31" creationId="{5B100B63-659E-4A8D-BBB2-DA9B4629BD37}"/>
          </ac:spMkLst>
        </pc:spChg>
        <pc:spChg chg="add mod">
          <ac:chgData name="Lim Kelvin" userId="624f6ae12bb7b72b" providerId="LiveId" clId="{B272414D-B18A-4D81-997D-E20EBAE48599}" dt="2024-12-21T21:54:34.809" v="4228" actId="1076"/>
          <ac:spMkLst>
            <pc:docMk/>
            <pc:sldMk cId="938963588" sldId="325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1T21:58:25.849" v="4301" actId="207"/>
          <ac:spMkLst>
            <pc:docMk/>
            <pc:sldMk cId="938963588" sldId="325"/>
            <ac:spMk id="34" creationId="{27AB6C71-8F74-401C-92BE-BB3CC72EE4F2}"/>
          </ac:spMkLst>
        </pc:spChg>
        <pc:spChg chg="mod">
          <ac:chgData name="Lim Kelvin" userId="624f6ae12bb7b72b" providerId="LiveId" clId="{B272414D-B18A-4D81-997D-E20EBAE48599}" dt="2024-12-21T21:49:11.804" v="4131"/>
          <ac:spMkLst>
            <pc:docMk/>
            <pc:sldMk cId="938963588" sldId="325"/>
            <ac:spMk id="37" creationId="{346D43D1-F4B9-4D10-9721-E70493A76D5A}"/>
          </ac:spMkLst>
        </pc:spChg>
        <pc:spChg chg="mod topLvl">
          <ac:chgData name="Lim Kelvin" userId="624f6ae12bb7b72b" providerId="LiveId" clId="{B272414D-B18A-4D81-997D-E20EBAE48599}" dt="2024-12-21T21:58:21.432" v="4300" actId="207"/>
          <ac:spMkLst>
            <pc:docMk/>
            <pc:sldMk cId="938963588" sldId="325"/>
            <ac:spMk id="39" creationId="{5A5581C4-2DE9-411E-BCD9-F818593BDC51}"/>
          </ac:spMkLst>
        </pc:spChg>
        <pc:spChg chg="add del mod topLvl">
          <ac:chgData name="Lim Kelvin" userId="624f6ae12bb7b72b" providerId="LiveId" clId="{B272414D-B18A-4D81-997D-E20EBAE48599}" dt="2024-12-21T21:50:30.437" v="4166" actId="478"/>
          <ac:spMkLst>
            <pc:docMk/>
            <pc:sldMk cId="938963588" sldId="325"/>
            <ac:spMk id="42" creationId="{45DA6C85-3992-4C31-AF7E-81144B04ECAF}"/>
          </ac:spMkLst>
        </pc:spChg>
        <pc:spChg chg="mod">
          <ac:chgData name="Lim Kelvin" userId="624f6ae12bb7b72b" providerId="LiveId" clId="{B272414D-B18A-4D81-997D-E20EBAE48599}" dt="2024-12-21T21:50:32.253" v="4167"/>
          <ac:spMkLst>
            <pc:docMk/>
            <pc:sldMk cId="938963588" sldId="325"/>
            <ac:spMk id="45" creationId="{7C5265E8-B232-40E0-831F-612390ADF096}"/>
          </ac:spMkLst>
        </pc:spChg>
        <pc:spChg chg="add mod">
          <ac:chgData name="Lim Kelvin" userId="624f6ae12bb7b72b" providerId="LiveId" clId="{B272414D-B18A-4D81-997D-E20EBAE48599}" dt="2024-12-21T21:58:18.944" v="4299" actId="207"/>
          <ac:spMkLst>
            <pc:docMk/>
            <pc:sldMk cId="938963588" sldId="325"/>
            <ac:spMk id="47" creationId="{C78FC602-B81E-423C-BE18-7F39D48C7639}"/>
          </ac:spMkLst>
        </pc:spChg>
        <pc:spChg chg="mod">
          <ac:chgData name="Lim Kelvin" userId="624f6ae12bb7b72b" providerId="LiveId" clId="{B272414D-B18A-4D81-997D-E20EBAE48599}" dt="2024-12-21T21:51:01.871" v="4174"/>
          <ac:spMkLst>
            <pc:docMk/>
            <pc:sldMk cId="938963588" sldId="325"/>
            <ac:spMk id="50" creationId="{BCCE2672-8572-41CE-8F9F-99B12893A620}"/>
          </ac:spMkLst>
        </pc:spChg>
        <pc:spChg chg="add mod">
          <ac:chgData name="Lim Kelvin" userId="624f6ae12bb7b72b" providerId="LiveId" clId="{B272414D-B18A-4D81-997D-E20EBAE48599}" dt="2024-12-21T21:58:34.313" v="4305" actId="2711"/>
          <ac:spMkLst>
            <pc:docMk/>
            <pc:sldMk cId="938963588" sldId="325"/>
            <ac:spMk id="52" creationId="{A2C4188C-7DA4-4850-93BB-78BA7724B54D}"/>
          </ac:spMkLst>
        </pc:spChg>
        <pc:spChg chg="mod">
          <ac:chgData name="Lim Kelvin" userId="624f6ae12bb7b72b" providerId="LiveId" clId="{B272414D-B18A-4D81-997D-E20EBAE48599}" dt="2024-12-21T21:56:55.997" v="4280" actId="3064"/>
          <ac:spMkLst>
            <pc:docMk/>
            <pc:sldMk cId="938963588" sldId="325"/>
            <ac:spMk id="55" creationId="{FA4CFBC1-AFC1-4E0F-9D28-8FC0C0C837F2}"/>
          </ac:spMkLst>
        </pc:spChg>
        <pc:spChg chg="mod">
          <ac:chgData name="Lim Kelvin" userId="624f6ae12bb7b72b" providerId="LiveId" clId="{B272414D-B18A-4D81-997D-E20EBAE48599}" dt="2024-12-21T21:56:56.495" v="4281" actId="3064"/>
          <ac:spMkLst>
            <pc:docMk/>
            <pc:sldMk cId="938963588" sldId="325"/>
            <ac:spMk id="59" creationId="{B64F1A98-0E0F-48AC-8020-2FECC173AF47}"/>
          </ac:spMkLst>
        </pc:spChg>
        <pc:spChg chg="mod">
          <ac:chgData name="Lim Kelvin" userId="624f6ae12bb7b72b" providerId="LiveId" clId="{B272414D-B18A-4D81-997D-E20EBAE48599}" dt="2024-12-21T21:53:05.502" v="4199"/>
          <ac:spMkLst>
            <pc:docMk/>
            <pc:sldMk cId="938963588" sldId="325"/>
            <ac:spMk id="63" creationId="{BE4CB604-1D34-49D1-BC85-C1FB0AF0E320}"/>
          </ac:spMkLst>
        </pc:spChg>
        <pc:spChg chg="mod topLvl">
          <ac:chgData name="Lim Kelvin" userId="624f6ae12bb7b72b" providerId="LiveId" clId="{B272414D-B18A-4D81-997D-E20EBAE48599}" dt="2024-12-21T21:58:40.038" v="4307" actId="2711"/>
          <ac:spMkLst>
            <pc:docMk/>
            <pc:sldMk cId="938963588" sldId="325"/>
            <ac:spMk id="65" creationId="{A4BAE3CC-0003-4DD7-8DA5-8481A3B9EDE7}"/>
          </ac:spMkLst>
        </pc:spChg>
        <pc:spChg chg="del mod topLvl">
          <ac:chgData name="Lim Kelvin" userId="624f6ae12bb7b72b" providerId="LiveId" clId="{B272414D-B18A-4D81-997D-E20EBAE48599}" dt="2024-12-21T21:53:18.543" v="4204" actId="478"/>
          <ac:spMkLst>
            <pc:docMk/>
            <pc:sldMk cId="938963588" sldId="325"/>
            <ac:spMk id="68" creationId="{254EAB65-E134-4DB5-809D-9F1D7FE5CBE5}"/>
          </ac:spMkLst>
        </pc:spChg>
        <pc:grpChg chg="add mod">
          <ac:chgData name="Lim Kelvin" userId="624f6ae12bb7b72b" providerId="LiveId" clId="{B272414D-B18A-4D81-997D-E20EBAE48599}" dt="2024-12-21T21:50:16.017" v="4157" actId="1076"/>
          <ac:grpSpMkLst>
            <pc:docMk/>
            <pc:sldMk cId="938963588" sldId="325"/>
            <ac:grpSpMk id="5" creationId="{5C972B7F-3970-4C3B-A089-8CABC4A5B0CE}"/>
          </ac:grpSpMkLst>
        </pc:grpChg>
        <pc:grpChg chg="del">
          <ac:chgData name="Lim Kelvin" userId="624f6ae12bb7b72b" providerId="LiveId" clId="{B272414D-B18A-4D81-997D-E20EBAE48599}" dt="2024-12-21T21:33:03.342" v="3815" actId="478"/>
          <ac:grpSpMkLst>
            <pc:docMk/>
            <pc:sldMk cId="938963588" sldId="325"/>
            <ac:grpSpMk id="8" creationId="{EA7C4EAD-6CEE-49E5-A43D-755F4FA515B9}"/>
          </ac:grpSpMkLst>
        </pc:grpChg>
        <pc:grpChg chg="add mod">
          <ac:chgData name="Lim Kelvin" userId="624f6ae12bb7b72b" providerId="LiveId" clId="{B272414D-B18A-4D81-997D-E20EBAE48599}" dt="2024-12-21T21:33:31.446" v="3821" actId="1076"/>
          <ac:grpSpMkLst>
            <pc:docMk/>
            <pc:sldMk cId="938963588" sldId="325"/>
            <ac:grpSpMk id="12" creationId="{247C0EEB-A1D4-42A5-B868-F100F2E4DB38}"/>
          </ac:grpSpMkLst>
        </pc:grpChg>
        <pc:grpChg chg="add del mod">
          <ac:chgData name="Lim Kelvin" userId="624f6ae12bb7b72b" providerId="LiveId" clId="{B272414D-B18A-4D81-997D-E20EBAE48599}" dt="2024-12-21T21:53:48.949" v="4213" actId="478"/>
          <ac:grpSpMkLst>
            <pc:docMk/>
            <pc:sldMk cId="938963588" sldId="325"/>
            <ac:grpSpMk id="29" creationId="{3F23978D-9FFB-4FF9-9ABC-ADCE2CEAEE6B}"/>
          </ac:grpSpMkLst>
        </pc:grpChg>
        <pc:grpChg chg="add mod">
          <ac:chgData name="Lim Kelvin" userId="624f6ae12bb7b72b" providerId="LiveId" clId="{B272414D-B18A-4D81-997D-E20EBAE48599}" dt="2024-12-21T21:46:35.249" v="4050" actId="1076"/>
          <ac:grpSpMkLst>
            <pc:docMk/>
            <pc:sldMk cId="938963588" sldId="325"/>
            <ac:grpSpMk id="30" creationId="{CA8936DA-925F-425E-8AD3-CDE179846D6F}"/>
          </ac:grpSpMkLst>
        </pc:grpChg>
        <pc:grpChg chg="add mod">
          <ac:chgData name="Lim Kelvin" userId="624f6ae12bb7b72b" providerId="LiveId" clId="{B272414D-B18A-4D81-997D-E20EBAE48599}" dt="2024-12-21T21:55:11.118" v="4240" actId="1076"/>
          <ac:grpSpMkLst>
            <pc:docMk/>
            <pc:sldMk cId="938963588" sldId="325"/>
            <ac:grpSpMk id="33" creationId="{6255E0C9-4314-4018-B657-F80EF5B9BC42}"/>
          </ac:grpSpMkLst>
        </pc:grpChg>
        <pc:grpChg chg="mod">
          <ac:chgData name="Lim Kelvin" userId="624f6ae12bb7b72b" providerId="LiveId" clId="{B272414D-B18A-4D81-997D-E20EBAE48599}" dt="2024-12-21T21:49:11.804" v="4131"/>
          <ac:grpSpMkLst>
            <pc:docMk/>
            <pc:sldMk cId="938963588" sldId="325"/>
            <ac:grpSpMk id="35" creationId="{DB9E8EEB-2FBE-4DF3-A926-65151442183A}"/>
          </ac:grpSpMkLst>
        </pc:grpChg>
        <pc:grpChg chg="add del mod">
          <ac:chgData name="Lim Kelvin" userId="624f6ae12bb7b72b" providerId="LiveId" clId="{B272414D-B18A-4D81-997D-E20EBAE48599}" dt="2024-12-21T21:50:30.437" v="4166" actId="478"/>
          <ac:grpSpMkLst>
            <pc:docMk/>
            <pc:sldMk cId="938963588" sldId="325"/>
            <ac:grpSpMk id="38" creationId="{AB6934F3-306D-4B58-8E48-2E37F9AEF885}"/>
          </ac:grpSpMkLst>
        </pc:grpChg>
        <pc:grpChg chg="add del mod">
          <ac:chgData name="Lim Kelvin" userId="624f6ae12bb7b72b" providerId="LiveId" clId="{B272414D-B18A-4D81-997D-E20EBAE48599}" dt="2024-12-21T21:50:29.253" v="4165" actId="478"/>
          <ac:grpSpMkLst>
            <pc:docMk/>
            <pc:sldMk cId="938963588" sldId="325"/>
            <ac:grpSpMk id="40" creationId="{452DDF20-4290-4042-AA0E-62635ABE558F}"/>
          </ac:grpSpMkLst>
        </pc:grpChg>
        <pc:grpChg chg="add mod">
          <ac:chgData name="Lim Kelvin" userId="624f6ae12bb7b72b" providerId="LiveId" clId="{B272414D-B18A-4D81-997D-E20EBAE48599}" dt="2024-12-21T21:50:52.223" v="4171" actId="164"/>
          <ac:grpSpMkLst>
            <pc:docMk/>
            <pc:sldMk cId="938963588" sldId="325"/>
            <ac:grpSpMk id="43" creationId="{F157A624-DC02-4049-AC3A-194F64A1A9FF}"/>
          </ac:grpSpMkLst>
        </pc:grpChg>
        <pc:grpChg chg="add mod">
          <ac:chgData name="Lim Kelvin" userId="624f6ae12bb7b72b" providerId="LiveId" clId="{B272414D-B18A-4D81-997D-E20EBAE48599}" dt="2024-12-21T21:55:00.451" v="4236" actId="1076"/>
          <ac:grpSpMkLst>
            <pc:docMk/>
            <pc:sldMk cId="938963588" sldId="325"/>
            <ac:grpSpMk id="46" creationId="{5A00B7E6-0D7B-4496-9B9D-4D373983A151}"/>
          </ac:grpSpMkLst>
        </pc:grpChg>
        <pc:grpChg chg="add mod">
          <ac:chgData name="Lim Kelvin" userId="624f6ae12bb7b72b" providerId="LiveId" clId="{B272414D-B18A-4D81-997D-E20EBAE48599}" dt="2024-12-21T21:51:07.132" v="4177" actId="164"/>
          <ac:grpSpMkLst>
            <pc:docMk/>
            <pc:sldMk cId="938963588" sldId="325"/>
            <ac:grpSpMk id="48" creationId="{143850BE-EEBB-4B7E-978A-3C59111C7766}"/>
          </ac:grpSpMkLst>
        </pc:grpChg>
        <pc:grpChg chg="add mod">
          <ac:chgData name="Lim Kelvin" userId="624f6ae12bb7b72b" providerId="LiveId" clId="{B272414D-B18A-4D81-997D-E20EBAE48599}" dt="2024-12-21T21:54:48.485" v="4232" actId="1076"/>
          <ac:grpSpMkLst>
            <pc:docMk/>
            <pc:sldMk cId="938963588" sldId="325"/>
            <ac:grpSpMk id="51" creationId="{A7DEC768-A777-42BD-89E6-747E584C3AB5}"/>
          </ac:grpSpMkLst>
        </pc:grpChg>
        <pc:grpChg chg="add mod">
          <ac:chgData name="Lim Kelvin" userId="624f6ae12bb7b72b" providerId="LiveId" clId="{B272414D-B18A-4D81-997D-E20EBAE48599}" dt="2024-12-21T21:51:51.901" v="4182" actId="164"/>
          <ac:grpSpMkLst>
            <pc:docMk/>
            <pc:sldMk cId="938963588" sldId="325"/>
            <ac:grpSpMk id="53" creationId="{68F17EF0-037C-43DA-8995-36B68D540C4D}"/>
          </ac:grpSpMkLst>
        </pc:grpChg>
        <pc:grpChg chg="add mod">
          <ac:chgData name="Lim Kelvin" userId="624f6ae12bb7b72b" providerId="LiveId" clId="{B272414D-B18A-4D81-997D-E20EBAE48599}" dt="2024-12-21T21:57:11.053" v="4286" actId="1076"/>
          <ac:grpSpMkLst>
            <pc:docMk/>
            <pc:sldMk cId="938963588" sldId="325"/>
            <ac:grpSpMk id="56" creationId="{785E077F-342B-403B-8085-0ED83AB35586}"/>
          </ac:grpSpMkLst>
        </pc:grpChg>
        <pc:grpChg chg="add mod">
          <ac:chgData name="Lim Kelvin" userId="624f6ae12bb7b72b" providerId="LiveId" clId="{B272414D-B18A-4D81-997D-E20EBAE48599}" dt="2024-12-21T21:52:51.401" v="4196" actId="164"/>
          <ac:grpSpMkLst>
            <pc:docMk/>
            <pc:sldMk cId="938963588" sldId="325"/>
            <ac:grpSpMk id="57" creationId="{ECB9DFB4-D996-41E6-BF75-4108373D18D4}"/>
          </ac:grpSpMkLst>
        </pc:grpChg>
        <pc:grpChg chg="add mod">
          <ac:chgData name="Lim Kelvin" userId="624f6ae12bb7b72b" providerId="LiveId" clId="{B272414D-B18A-4D81-997D-E20EBAE48599}" dt="2024-12-21T21:54:18.919" v="4221" actId="1076"/>
          <ac:grpSpMkLst>
            <pc:docMk/>
            <pc:sldMk cId="938963588" sldId="325"/>
            <ac:grpSpMk id="60" creationId="{FE36E130-9DDB-4F57-ADF9-520D3A2628BC}"/>
          </ac:grpSpMkLst>
        </pc:grpChg>
        <pc:grpChg chg="add mod">
          <ac:chgData name="Lim Kelvin" userId="624f6ae12bb7b72b" providerId="LiveId" clId="{B272414D-B18A-4D81-997D-E20EBAE48599}" dt="2024-12-21T21:53:45.170" v="4211" actId="164"/>
          <ac:grpSpMkLst>
            <pc:docMk/>
            <pc:sldMk cId="938963588" sldId="325"/>
            <ac:grpSpMk id="61" creationId="{2F6B692C-8382-4DB0-860B-0EAC846C6084}"/>
          </ac:grpSpMkLst>
        </pc:grpChg>
        <pc:grpChg chg="add del mod">
          <ac:chgData name="Lim Kelvin" userId="624f6ae12bb7b72b" providerId="LiveId" clId="{B272414D-B18A-4D81-997D-E20EBAE48599}" dt="2024-12-21T21:53:18.543" v="4204" actId="478"/>
          <ac:grpSpMkLst>
            <pc:docMk/>
            <pc:sldMk cId="938963588" sldId="325"/>
            <ac:grpSpMk id="64" creationId="{CA3D782F-3B87-4114-9935-760411C9528D}"/>
          </ac:grpSpMkLst>
        </pc:grpChg>
        <pc:grpChg chg="del mod">
          <ac:chgData name="Lim Kelvin" userId="624f6ae12bb7b72b" providerId="LiveId" clId="{B272414D-B18A-4D81-997D-E20EBAE48599}" dt="2024-12-21T21:53:16.089" v="4203" actId="478"/>
          <ac:grpSpMkLst>
            <pc:docMk/>
            <pc:sldMk cId="938963588" sldId="325"/>
            <ac:grpSpMk id="66" creationId="{0BA6467E-1995-4EB9-AB9B-E4E52F56DC06}"/>
          </ac:grpSpMkLst>
        </pc:grpChg>
        <pc:grpChg chg="add mod">
          <ac:chgData name="Lim Kelvin" userId="624f6ae12bb7b72b" providerId="LiveId" clId="{B272414D-B18A-4D81-997D-E20EBAE48599}" dt="2024-12-21T21:57:12.983" v="4287" actId="1076"/>
          <ac:grpSpMkLst>
            <pc:docMk/>
            <pc:sldMk cId="938963588" sldId="325"/>
            <ac:grpSpMk id="69" creationId="{F2C0A92D-0C9C-4C58-B338-CECF56D7A080}"/>
          </ac:grpSpMkLst>
        </pc:grpChg>
        <pc:picChg chg="del">
          <ac:chgData name="Lim Kelvin" userId="624f6ae12bb7b72b" providerId="LiveId" clId="{B272414D-B18A-4D81-997D-E20EBAE48599}" dt="2024-12-21T21:33:00.099" v="3814" actId="478"/>
          <ac:picMkLst>
            <pc:docMk/>
            <pc:sldMk cId="938963588" sldId="325"/>
            <ac:picMk id="6" creationId="{6D1FA80E-9D23-4E10-A4C8-CFE187BA3696}"/>
          </ac:picMkLst>
        </pc:picChg>
        <pc:picChg chg="add mod">
          <ac:chgData name="Lim Kelvin" userId="624f6ae12bb7b72b" providerId="LiveId" clId="{B272414D-B18A-4D81-997D-E20EBAE48599}" dt="2024-12-21T21:32:56.276" v="3813"/>
          <ac:picMkLst>
            <pc:docMk/>
            <pc:sldMk cId="938963588" sldId="325"/>
            <ac:picMk id="11" creationId="{340AA320-6F3F-4C1C-9C64-F1AB86555C0C}"/>
          </ac:picMkLst>
        </pc:picChg>
        <pc:picChg chg="add del mod">
          <ac:chgData name="Lim Kelvin" userId="624f6ae12bb7b72b" providerId="LiveId" clId="{B272414D-B18A-4D81-997D-E20EBAE48599}" dt="2024-12-21T21:43:52.593" v="3949" actId="478"/>
          <ac:picMkLst>
            <pc:docMk/>
            <pc:sldMk cId="938963588" sldId="325"/>
            <ac:picMk id="21" creationId="{DC90A790-E95C-49CB-A61E-950BF1F87E89}"/>
          </ac:picMkLst>
        </pc:picChg>
        <pc:picChg chg="add del mod">
          <ac:chgData name="Lim Kelvin" userId="624f6ae12bb7b72b" providerId="LiveId" clId="{B272414D-B18A-4D81-997D-E20EBAE48599}" dt="2024-12-21T21:46:28.532" v="4048" actId="478"/>
          <ac:picMkLst>
            <pc:docMk/>
            <pc:sldMk cId="938963588" sldId="325"/>
            <ac:picMk id="22" creationId="{8E2ACBDB-EA77-47BB-BE6D-962601706AED}"/>
          </ac:picMkLst>
        </pc:picChg>
        <pc:picChg chg="add mod">
          <ac:chgData name="Lim Kelvin" userId="624f6ae12bb7b72b" providerId="LiveId" clId="{B272414D-B18A-4D81-997D-E20EBAE48599}" dt="2024-12-21T21:43:47.050" v="3946" actId="164"/>
          <ac:picMkLst>
            <pc:docMk/>
            <pc:sldMk cId="938963588" sldId="325"/>
            <ac:picMk id="23" creationId="{966B28C0-77FD-46B4-9AB5-69E94D3BEC6C}"/>
          </ac:picMkLst>
        </pc:picChg>
        <pc:picChg chg="add mod">
          <ac:chgData name="Lim Kelvin" userId="624f6ae12bb7b72b" providerId="LiveId" clId="{B272414D-B18A-4D81-997D-E20EBAE48599}" dt="2024-12-21T21:43:48.670" v="3947" actId="164"/>
          <ac:picMkLst>
            <pc:docMk/>
            <pc:sldMk cId="938963588" sldId="325"/>
            <ac:picMk id="24" creationId="{E0266A5E-3E5B-461A-8355-0E52B0770C87}"/>
          </ac:picMkLst>
        </pc:picChg>
        <pc:picChg chg="add mod">
          <ac:chgData name="Lim Kelvin" userId="624f6ae12bb7b72b" providerId="LiveId" clId="{B272414D-B18A-4D81-997D-E20EBAE48599}" dt="2024-12-21T21:43:49.840" v="3948" actId="164"/>
          <ac:picMkLst>
            <pc:docMk/>
            <pc:sldMk cId="938963588" sldId="325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1T21:49:11.804" v="4131"/>
          <ac:picMkLst>
            <pc:docMk/>
            <pc:sldMk cId="938963588" sldId="325"/>
            <ac:picMk id="36" creationId="{42DE5804-750E-435C-8224-B52F43209EAA}"/>
          </ac:picMkLst>
        </pc:picChg>
        <pc:picChg chg="add del mod">
          <ac:chgData name="Lim Kelvin" userId="624f6ae12bb7b72b" providerId="LiveId" clId="{B272414D-B18A-4D81-997D-E20EBAE48599}" dt="2024-12-21T21:50:29.253" v="4165" actId="478"/>
          <ac:picMkLst>
            <pc:docMk/>
            <pc:sldMk cId="938963588" sldId="325"/>
            <ac:picMk id="41" creationId="{079E92AC-182A-4131-8E7A-8844A53A38F3}"/>
          </ac:picMkLst>
        </pc:picChg>
        <pc:picChg chg="mod">
          <ac:chgData name="Lim Kelvin" userId="624f6ae12bb7b72b" providerId="LiveId" clId="{B272414D-B18A-4D81-997D-E20EBAE48599}" dt="2024-12-21T21:50:32.253" v="4167"/>
          <ac:picMkLst>
            <pc:docMk/>
            <pc:sldMk cId="938963588" sldId="325"/>
            <ac:picMk id="44" creationId="{8CBAB184-A6B2-496C-95BE-ACCBC22BCB35}"/>
          </ac:picMkLst>
        </pc:picChg>
        <pc:picChg chg="mod">
          <ac:chgData name="Lim Kelvin" userId="624f6ae12bb7b72b" providerId="LiveId" clId="{B272414D-B18A-4D81-997D-E20EBAE48599}" dt="2024-12-21T21:51:01.871" v="4174"/>
          <ac:picMkLst>
            <pc:docMk/>
            <pc:sldMk cId="938963588" sldId="325"/>
            <ac:picMk id="49" creationId="{38D99310-763E-464C-B7D5-3445FC18F29B}"/>
          </ac:picMkLst>
        </pc:picChg>
        <pc:picChg chg="mod">
          <ac:chgData name="Lim Kelvin" userId="624f6ae12bb7b72b" providerId="LiveId" clId="{B272414D-B18A-4D81-997D-E20EBAE48599}" dt="2024-12-21T21:51:51.307" v="4181"/>
          <ac:picMkLst>
            <pc:docMk/>
            <pc:sldMk cId="938963588" sldId="325"/>
            <ac:picMk id="54" creationId="{BE09BF9F-B707-406A-B36E-9D5462E80B8E}"/>
          </ac:picMkLst>
        </pc:picChg>
        <pc:picChg chg="mod">
          <ac:chgData name="Lim Kelvin" userId="624f6ae12bb7b72b" providerId="LiveId" clId="{B272414D-B18A-4D81-997D-E20EBAE48599}" dt="2024-12-21T21:52:30.077" v="4191"/>
          <ac:picMkLst>
            <pc:docMk/>
            <pc:sldMk cId="938963588" sldId="325"/>
            <ac:picMk id="58" creationId="{C1CB52A9-C289-4C6E-97DF-F62A55C2EA74}"/>
          </ac:picMkLst>
        </pc:picChg>
        <pc:picChg chg="mod">
          <ac:chgData name="Lim Kelvin" userId="624f6ae12bb7b72b" providerId="LiveId" clId="{B272414D-B18A-4D81-997D-E20EBAE48599}" dt="2024-12-21T21:53:05.502" v="4199"/>
          <ac:picMkLst>
            <pc:docMk/>
            <pc:sldMk cId="938963588" sldId="325"/>
            <ac:picMk id="62" creationId="{F1D59710-EBA5-43C8-B428-8320F967E67A}"/>
          </ac:picMkLst>
        </pc:picChg>
        <pc:picChg chg="del mod">
          <ac:chgData name="Lim Kelvin" userId="624f6ae12bb7b72b" providerId="LiveId" clId="{B272414D-B18A-4D81-997D-E20EBAE48599}" dt="2024-12-21T21:53:16.089" v="4203" actId="478"/>
          <ac:picMkLst>
            <pc:docMk/>
            <pc:sldMk cId="938963588" sldId="325"/>
            <ac:picMk id="67" creationId="{55DC8E62-FD8A-4885-85BC-619537C6E870}"/>
          </ac:picMkLst>
        </pc:picChg>
      </pc:sldChg>
      <pc:sldChg chg="addSp delSp modSp add mod">
        <pc:chgData name="Lim Kelvin" userId="624f6ae12bb7b72b" providerId="LiveId" clId="{B272414D-B18A-4D81-997D-E20EBAE48599}" dt="2024-12-21T22:45:41.964" v="6035" actId="164"/>
        <pc:sldMkLst>
          <pc:docMk/>
          <pc:sldMk cId="2173149588" sldId="326"/>
        </pc:sldMkLst>
        <pc:spChg chg="add 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3" creationId="{24CEAC2F-4D57-4433-BC06-882985814A8B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" creationId="{DFC12C83-9ED5-40D3-9941-0138C371305F}"/>
          </ac:spMkLst>
        </pc:spChg>
        <pc:spChg chg="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3" creationId="{E762A22B-51C6-41D0-8B0F-DFD3B918A75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4" creationId="{C7E0329A-BF9E-42CC-A664-B4B34267310B}"/>
          </ac:spMkLst>
        </pc:spChg>
        <pc:spChg chg="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9" creationId="{2F342DC3-E81F-4A20-8AE7-92B20BF5D19D}"/>
          </ac:spMkLst>
        </pc:spChg>
        <pc:spChg chg="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20" creationId="{F97C61BC-B766-4A9B-8DD6-CDD9982FB14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27" creationId="{7C6241A4-45C0-4E83-B901-6959BB148B3B}"/>
          </ac:spMkLst>
        </pc:spChg>
        <pc:spChg chg="del">
          <ac:chgData name="Lim Kelvin" userId="624f6ae12bb7b72b" providerId="LiveId" clId="{B272414D-B18A-4D81-997D-E20EBAE48599}" dt="2024-12-21T22:00:37.330" v="4344" actId="478"/>
          <ac:spMkLst>
            <pc:docMk/>
            <pc:sldMk cId="2173149588" sldId="326"/>
            <ac:spMk id="28" creationId="{C67B5697-C5FC-479A-9FDC-193385C4ECEF}"/>
          </ac:spMkLst>
        </pc:spChg>
        <pc:spChg chg="del">
          <ac:chgData name="Lim Kelvin" userId="624f6ae12bb7b72b" providerId="LiveId" clId="{B272414D-B18A-4D81-997D-E20EBAE48599}" dt="2024-12-21T21:47:37.974" v="4092" actId="478"/>
          <ac:spMkLst>
            <pc:docMk/>
            <pc:sldMk cId="2173149588" sldId="326"/>
            <ac:spMk id="31" creationId="{5B100B63-659E-4A8D-BBB2-DA9B4629BD37}"/>
          </ac:spMkLst>
        </pc:spChg>
        <pc:spChg chg="del">
          <ac:chgData name="Lim Kelvin" userId="624f6ae12bb7b72b" providerId="LiveId" clId="{B272414D-B18A-4D81-997D-E20EBAE48599}" dt="2024-12-21T21:47:37.661" v="4091" actId="478"/>
          <ac:spMkLst>
            <pc:docMk/>
            <pc:sldMk cId="2173149588" sldId="326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33" creationId="{C3FB562A-7724-451D-AC73-0F812D0E7B9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36" creationId="{33AB0242-ABC8-4FFB-9B97-83598CFBD97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38" creationId="{9AC1EABA-2C5B-4036-9403-F13AD0B2E62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1" creationId="{7F067C54-8F8B-460A-A5AD-55A871203E6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3" creationId="{A759C903-2E34-4D71-9855-C0966D7034C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6" creationId="{DED06EE0-48F7-4982-9B49-D86038AF613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8" creationId="{F3156E75-EFB5-4906-AE0C-DCA114BE3FF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1" creationId="{29CEF85F-D3DA-4F35-A9C9-A4F82C857D41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3" creationId="{DB54AD78-34BA-4D6D-8B57-55A1C745F3C8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6" creationId="{DFE21FFC-0479-4AB9-86EC-C2DA1B0D2B9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8" creationId="{EF512E07-F960-40F0-88A9-6C765D22111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1" creationId="{07A95F4F-BE86-4735-A110-BEB85BB12BE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3" creationId="{9AE1AD34-653B-40D0-B089-D615D234EB5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6" creationId="{820CD827-80BE-429B-822B-3E07CE050AF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8" creationId="{51F924DF-3F37-4B39-8E13-E8B39CED4342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1" creationId="{C3B1E62E-17DF-4EE6-B2F7-E9EC959537C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3" creationId="{53FBD91A-C4EB-49FB-A885-B9D7365EA237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6" creationId="{492D6C4A-AA7F-46C9-8F0D-522D8A0A2EF7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8" creationId="{1E7C70FD-FC7E-4A3E-B369-D8FCFE37575D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1" creationId="{4958463E-C88B-4A4E-A569-59383EB92F1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3" creationId="{4C7B94F5-3706-4200-97CC-AF3FA9475A8F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6" creationId="{65ADE4EF-FD51-4F22-81DD-4F06C64ED0A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8" creationId="{2DCC5229-7561-4C36-9A26-B0FAE36AD0B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1" creationId="{E62EAF8F-DF2C-461E-9D09-73CC796883C3}"/>
          </ac:spMkLst>
        </pc:spChg>
        <pc:spChg chg="add 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92" creationId="{790025B0-A7AF-43B3-B299-9DD6BE088B38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4" creationId="{94D1FB61-CD81-4386-A809-7E830D8AB10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7" creationId="{AC5EA34C-1FBA-4D72-8F8C-3D3BEF8384E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9" creationId="{38854133-984D-4D09-B367-DD8FE5C19DF1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02" creationId="{6526D979-A0D3-4FAA-92C3-3AAD4140A854}"/>
          </ac:spMkLst>
        </pc:spChg>
        <pc:spChg chg="add mod">
          <ac:chgData name="Lim Kelvin" userId="624f6ae12bb7b72b" providerId="LiveId" clId="{B272414D-B18A-4D81-997D-E20EBAE48599}" dt="2024-12-21T22:33:59.056" v="5533"/>
          <ac:spMkLst>
            <pc:docMk/>
            <pc:sldMk cId="2173149588" sldId="326"/>
            <ac:spMk id="103" creationId="{ACACDC91-6B48-490C-A734-3A894C1915B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05" creationId="{CCD1D67F-7C49-40CA-94E6-4045EA2F5EFE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08" creationId="{1CA271A5-C314-4D0E-AC41-F7B113653AA8}"/>
          </ac:spMkLst>
        </pc:spChg>
        <pc:spChg chg="add 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109" creationId="{B7BA8BA4-1DC3-44AF-953A-7F1E06A7BD43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11" creationId="{0719963C-069B-4087-A424-8AFAE6FC7CF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14" creationId="{E757D12A-D6C2-4D60-A063-647EE1557810}"/>
          </ac:spMkLst>
        </pc:spChg>
        <pc:spChg chg="add mod">
          <ac:chgData name="Lim Kelvin" userId="624f6ae12bb7b72b" providerId="LiveId" clId="{B272414D-B18A-4D81-997D-E20EBAE48599}" dt="2024-12-21T22:39:36.699" v="5848"/>
          <ac:spMkLst>
            <pc:docMk/>
            <pc:sldMk cId="2173149588" sldId="326"/>
            <ac:spMk id="115" creationId="{E8F02146-1246-4635-8CE0-81B07733694A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17" creationId="{DAAF0F44-863A-4278-91B9-5DFDDA06F79C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0" creationId="{0909D20A-A1F2-4BBD-85B7-2670C5FEF75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2" creationId="{922E1437-7E19-416A-88F1-76C9BDC5688C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5" creationId="{481D7826-3D2E-4231-B072-F731F07DD7F7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7" creationId="{E9EC1FE4-5372-4A77-B940-45252F86CE6A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30" creationId="{70AD79F3-F664-4845-937C-5EF8908568FE}"/>
          </ac:spMkLst>
        </pc:s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5" creationId="{5C972B7F-3970-4C3B-A089-8CABC4A5B0CE}"/>
          </ac:grpSpMkLst>
        </pc:grpChg>
        <pc:grpChg chg="add 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" creationId="{D7FE5F6D-339A-4D3D-8BBE-C9E57394919D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8" creationId="{532F4B04-3475-45A7-9FFC-E270C9ED6D66}"/>
          </ac:grpSpMkLst>
        </pc:grpChg>
        <pc:grpChg chg="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2" creationId="{247C0EEB-A1D4-42A5-B868-F100F2E4DB38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22" creationId="{F05A8129-2C8F-4A1D-BB5A-B779D7BD0601}"/>
          </ac:grpSpMkLst>
        </pc:grpChg>
        <pc:grpChg chg="del">
          <ac:chgData name="Lim Kelvin" userId="624f6ae12bb7b72b" providerId="LiveId" clId="{B272414D-B18A-4D81-997D-E20EBAE48599}" dt="2024-12-21T21:47:38.816" v="4093" actId="478"/>
          <ac:grpSpMkLst>
            <pc:docMk/>
            <pc:sldMk cId="2173149588" sldId="326"/>
            <ac:grpSpMk id="29" creationId="{3F23978D-9FFB-4FF9-9ABC-ADCE2CEAEE6B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34" creationId="{2FD547B4-ACE2-466A-8B69-7AF0CFE6B9B6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39" creationId="{BE55F599-7178-4C96-AA64-D6B879BF35CC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44" creationId="{2D65ECCF-D338-4814-AFFA-C155B7EF5FED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49" creationId="{9D66A262-C57E-4C8F-B5EF-C067412DF867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54" creationId="{6337F59F-B832-4D8D-8FC5-86DC71E1688D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59" creationId="{9BD502FB-208A-4B28-94F8-4A0ED53DB591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4" creationId="{0BBA066F-8029-4D01-AB8B-0499F7A31ABF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67" creationId="{70766451-FA85-4B9C-9F0A-715017D4330D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9" creationId="{779AB890-C4D3-4C80-82D6-1D1FDCCCB7E0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72" creationId="{346396C7-1C68-4E45-8B92-8DAAA74EBE1B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74" creationId="{D4540048-3C2C-416F-876D-DD5A8D5E4396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77" creationId="{E9345E42-44DA-4BDC-BDEC-185008952CE6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79" creationId="{4D1201F3-A1E1-408C-9AEE-E5DB1009F6EB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82" creationId="{EA44BB7A-5A7D-4909-8AB6-81F539995151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84" creationId="{5CB52911-DD6D-4F92-B7D6-7EEBDC4E82EE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87" creationId="{D59CB3BB-113B-44F3-8EF3-ACFD3D823A8E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89" creationId="{860EC098-C328-4255-ACB5-A723452E2036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93" creationId="{8D04863F-1CBB-4BC7-BA30-233B918D73FD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95" creationId="{76B2108C-4A60-4B21-954A-EACFC96248D3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98" creationId="{F9528C6A-1D5B-41A7-8BAF-058F526CBF31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00" creationId="{751FC234-57C5-4349-9DBF-33F20680C15C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04" creationId="{EBA89B19-D5C7-44FE-9414-911B8898C6E7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06" creationId="{67667052-F5BA-4F9F-8BE8-2D71BC9FF3E2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10" creationId="{F0EC111A-09E0-4E3B-A1AF-66EB93E38978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12" creationId="{9AA3B830-8D9A-47C5-A396-AAD881040A91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16" creationId="{3A16488F-EBF5-4893-B663-4EE422E2082D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18" creationId="{A018E277-70BC-4148-A7E5-659437246D0A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21" creationId="{72C2E85E-2947-443A-BC9B-8E730C7EA6B7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23" creationId="{F6F5BEE7-4F66-4A04-B2A0-CC1EBC2D9A19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26" creationId="{8C009BC7-4F3A-4820-94DF-D18896A8E2A3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28" creationId="{D76BE6AA-C1C2-408A-8B42-20CCBA107EF2}"/>
          </ac:grpSpMkLst>
        </pc:grpChg>
        <pc:picChg chg="mod">
          <ac:chgData name="Lim Kelvin" userId="624f6ae12bb7b72b" providerId="LiveId" clId="{B272414D-B18A-4D81-997D-E20EBAE48599}" dt="2024-12-21T22:45:41.964" v="6035" actId="164"/>
          <ac:picMkLst>
            <pc:docMk/>
            <pc:sldMk cId="2173149588" sldId="326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23" creationId="{966B28C0-77FD-46B4-9AB5-69E94D3BEC6C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35" creationId="{A71E26AE-F4F6-4EC0-8D6A-7568CE3A8B18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40" creationId="{0EDA7B00-F22F-439A-B685-DC6838C27D29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45" creationId="{69FE36E4-C0E2-4FF7-BA75-5ED585C13A57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50" creationId="{3ED48C1E-0326-40B0-B14D-DE78BAD51C67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55" creationId="{D10F4A70-B439-45D9-A049-4483CACDDB99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60" creationId="{D07C0BD5-EC27-4D27-A441-6B335E156D54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65" creationId="{A65C721F-99F9-4B1E-9150-7F6FD1C7E028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70" creationId="{87A25D6F-8373-4901-94AA-EB41C1710844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75" creationId="{8D27B197-900D-4DAC-8B75-F906E7FC5C10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80" creationId="{C456DB19-B229-42E8-86CB-7C2AE2AEBDC9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85" creationId="{C387D2C7-8DD5-4967-BA8C-93DCBAFBB362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90" creationId="{2EEE1BD4-ECA7-41CA-8425-DAC71CA36B0F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96" creationId="{E2CEEA6D-9DF1-45AB-8153-3CD23A92142E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01" creationId="{98A39E35-BA6B-4E37-AAA5-A682E315E663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07" creationId="{AE102B2A-0649-40C7-8477-A2BB7783AE42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13" creationId="{FE68CCC5-1965-4FB8-9EF1-41E4472DC2EE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19" creationId="{B98DD0A5-2347-4ED9-A674-1023D005C676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24" creationId="{9C24C14F-F59C-4779-82D1-B6C7A019F254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29" creationId="{82CFA63D-E7ED-42DD-8E5E-A52FACD47A40}"/>
          </ac:picMkLst>
        </pc:picChg>
      </pc:sldChg>
      <pc:sldChg chg="addSp delSp modSp add del mod">
        <pc:chgData name="Lim Kelvin" userId="624f6ae12bb7b72b" providerId="LiveId" clId="{B272414D-B18A-4D81-997D-E20EBAE48599}" dt="2024-12-21T22:09:07.396" v="4531" actId="47"/>
        <pc:sldMkLst>
          <pc:docMk/>
          <pc:sldMk cId="65751735" sldId="327"/>
        </pc:sldMkLst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7" creationId="{1D71EF6B-3E5A-4363-9A34-55ED4234A49F}"/>
          </ac:spMkLst>
        </pc:spChg>
        <pc:spChg chg="add del mod">
          <ac:chgData name="Lim Kelvin" userId="624f6ae12bb7b72b" providerId="LiveId" clId="{B272414D-B18A-4D81-997D-E20EBAE48599}" dt="2024-12-21T21:48:34.838" v="4122" actId="478"/>
          <ac:spMkLst>
            <pc:docMk/>
            <pc:sldMk cId="65751735" sldId="327"/>
            <ac:spMk id="17" creationId="{E4DB0832-6DCE-4A3D-8DF4-0088C9150845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19" creationId="{2F342DC3-E81F-4A20-8AE7-92B20BF5D19D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20" creationId="{F97C61BC-B766-4A9B-8DD6-CDD9982FB140}"/>
          </ac:spMkLst>
        </pc:spChg>
        <pc:spChg chg="add del mod topLvl">
          <ac:chgData name="Lim Kelvin" userId="624f6ae12bb7b72b" providerId="LiveId" clId="{B272414D-B18A-4D81-997D-E20EBAE48599}" dt="2024-12-21T21:56:00.342" v="4272" actId="478"/>
          <ac:spMkLst>
            <pc:docMk/>
            <pc:sldMk cId="65751735" sldId="327"/>
            <ac:spMk id="21" creationId="{BE8B28A4-337C-4A31-BBB1-7C763C22E158}"/>
          </ac:spMkLst>
        </pc:spChg>
        <pc:spChg chg="mod">
          <ac:chgData name="Lim Kelvin" userId="624f6ae12bb7b72b" providerId="LiveId" clId="{B272414D-B18A-4D81-997D-E20EBAE48599}" dt="2024-12-21T21:48:49.406" v="4126"/>
          <ac:spMkLst>
            <pc:docMk/>
            <pc:sldMk cId="65751735" sldId="327"/>
            <ac:spMk id="26" creationId="{2ABEBA87-11E0-4CEB-AA69-1FE38778CBD5}"/>
          </ac:spMkLst>
        </pc:spChg>
        <pc:spChg chg="del">
          <ac:chgData name="Lim Kelvin" userId="624f6ae12bb7b72b" providerId="LiveId" clId="{B272414D-B18A-4D81-997D-E20EBAE48599}" dt="2024-12-21T22:00:27.744" v="4342" actId="478"/>
          <ac:spMkLst>
            <pc:docMk/>
            <pc:sldMk cId="65751735" sldId="327"/>
            <ac:spMk id="28" creationId="{C67B5697-C5FC-479A-9FDC-193385C4ECEF}"/>
          </ac:spMkLst>
        </pc:spChg>
        <pc:spChg chg="mod">
          <ac:chgData name="Lim Kelvin" userId="624f6ae12bb7b72b" providerId="LiveId" clId="{B272414D-B18A-4D81-997D-E20EBAE48599}" dt="2024-12-21T21:58:11.686" v="4297" actId="207"/>
          <ac:spMkLst>
            <pc:docMk/>
            <pc:sldMk cId="65751735" sldId="327"/>
            <ac:spMk id="31" creationId="{69FA8668-FC24-4AFE-B648-113E441154AB}"/>
          </ac:spMkLst>
        </pc:spChg>
        <pc:spChg chg="mod">
          <ac:chgData name="Lim Kelvin" userId="624f6ae12bb7b72b" providerId="LiveId" clId="{B272414D-B18A-4D81-997D-E20EBAE48599}" dt="2024-12-21T21:58:08.921" v="4296"/>
          <ac:spMkLst>
            <pc:docMk/>
            <pc:sldMk cId="65751735" sldId="327"/>
            <ac:spMk id="34" creationId="{E95340A0-7F2F-4D27-9FC4-CF5F22E84A5D}"/>
          </ac:spMkLst>
        </pc:spChg>
        <pc:spChg chg="mod">
          <ac:chgData name="Lim Kelvin" userId="624f6ae12bb7b72b" providerId="LiveId" clId="{B272414D-B18A-4D81-997D-E20EBAE48599}" dt="2024-12-21T21:59:49.380" v="4340" actId="3064"/>
          <ac:spMkLst>
            <pc:docMk/>
            <pc:sldMk cId="65751735" sldId="327"/>
            <ac:spMk id="36" creationId="{F9963C6D-6904-4EA9-BDDD-034CC437CA74}"/>
          </ac:spMkLst>
        </pc:spChg>
        <pc:spChg chg="mod">
          <ac:chgData name="Lim Kelvin" userId="624f6ae12bb7b72b" providerId="LiveId" clId="{B272414D-B18A-4D81-997D-E20EBAE48599}" dt="2024-12-21T21:59:15.215" v="4313"/>
          <ac:spMkLst>
            <pc:docMk/>
            <pc:sldMk cId="65751735" sldId="327"/>
            <ac:spMk id="39" creationId="{B22F9859-A6AD-4216-A044-2F7F3440AD67}"/>
          </ac:spMkLst>
        </pc:spChg>
        <pc:spChg chg="mod">
          <ac:chgData name="Lim Kelvin" userId="624f6ae12bb7b72b" providerId="LiveId" clId="{B272414D-B18A-4D81-997D-E20EBAE48599}" dt="2024-12-21T22:05:37.622" v="4469"/>
          <ac:spMkLst>
            <pc:docMk/>
            <pc:sldMk cId="65751735" sldId="327"/>
            <ac:spMk id="41" creationId="{25F6B46E-AEC4-44F3-A5DB-58A56D468181}"/>
          </ac:spMkLst>
        </pc:spChg>
        <pc:spChg chg="mod">
          <ac:chgData name="Lim Kelvin" userId="624f6ae12bb7b72b" providerId="LiveId" clId="{B272414D-B18A-4D81-997D-E20EBAE48599}" dt="2024-12-21T22:05:37.622" v="4469"/>
          <ac:spMkLst>
            <pc:docMk/>
            <pc:sldMk cId="65751735" sldId="327"/>
            <ac:spMk id="44" creationId="{CC5E37B6-C916-45F2-B581-FA1424833754}"/>
          </ac:spMkLst>
        </pc:spChg>
        <pc:grpChg chg="add del mod">
          <ac:chgData name="Lim Kelvin" userId="624f6ae12bb7b72b" providerId="LiveId" clId="{B272414D-B18A-4D81-997D-E20EBAE48599}" dt="2024-12-21T21:56:00.342" v="4272" actId="478"/>
          <ac:grpSpMkLst>
            <pc:docMk/>
            <pc:sldMk cId="65751735" sldId="327"/>
            <ac:grpSpMk id="2" creationId="{4794D380-2A1A-4905-894A-8287E9569A1A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12" creationId="{247C0EEB-A1D4-42A5-B868-F100F2E4DB38}"/>
          </ac:grpSpMkLst>
        </pc:grpChg>
        <pc:grpChg chg="add del mod topLvl">
          <ac:chgData name="Lim Kelvin" userId="624f6ae12bb7b72b" providerId="LiveId" clId="{B272414D-B18A-4D81-997D-E20EBAE48599}" dt="2024-12-21T21:56:00.935" v="4273" actId="478"/>
          <ac:grpSpMkLst>
            <pc:docMk/>
            <pc:sldMk cId="65751735" sldId="327"/>
            <ac:grpSpMk id="22" creationId="{13D78A6D-1D75-4CFC-A05A-47AECE4B3F22}"/>
          </ac:grpSpMkLst>
        </pc:grpChg>
        <pc:grpChg chg="add del mod">
          <ac:chgData name="Lim Kelvin" userId="624f6ae12bb7b72b" providerId="LiveId" clId="{B272414D-B18A-4D81-997D-E20EBAE48599}" dt="2024-12-21T21:58:15.642" v="4298" actId="478"/>
          <ac:grpSpMkLst>
            <pc:docMk/>
            <pc:sldMk cId="65751735" sldId="327"/>
            <ac:grpSpMk id="29" creationId="{8D4E8924-977D-4A0C-86D6-ABBF0C497844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1T21:58:08.921" v="4296"/>
          <ac:grpSpMkLst>
            <pc:docMk/>
            <pc:sldMk cId="65751735" sldId="327"/>
            <ac:grpSpMk id="32" creationId="{C1AF3A0E-AAEF-4AC8-BD73-AB55397CCE15}"/>
          </ac:grpSpMkLst>
        </pc:grpChg>
        <pc:grpChg chg="add 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35" creationId="{1F973BCA-DD0B-4E36-B8EC-EE0CE75E44EC}"/>
          </ac:grpSpMkLst>
        </pc:grpChg>
        <pc:grpChg chg="mod">
          <ac:chgData name="Lim Kelvin" userId="624f6ae12bb7b72b" providerId="LiveId" clId="{B272414D-B18A-4D81-997D-E20EBAE48599}" dt="2024-12-21T21:59:15.215" v="4313"/>
          <ac:grpSpMkLst>
            <pc:docMk/>
            <pc:sldMk cId="65751735" sldId="327"/>
            <ac:grpSpMk id="37" creationId="{F96B5EBD-3043-4B5E-9DAB-754B8844C7B9}"/>
          </ac:grpSpMkLst>
        </pc:grpChg>
        <pc:grpChg chg="add del mod">
          <ac:chgData name="Lim Kelvin" userId="624f6ae12bb7b72b" providerId="LiveId" clId="{B272414D-B18A-4D81-997D-E20EBAE48599}" dt="2024-12-21T22:05:42.612" v="4470"/>
          <ac:grpSpMkLst>
            <pc:docMk/>
            <pc:sldMk cId="65751735" sldId="327"/>
            <ac:grpSpMk id="40" creationId="{B0E3A5C2-270B-4EB7-953A-7D0645434767}"/>
          </ac:grpSpMkLst>
        </pc:grpChg>
        <pc:grpChg chg="mod">
          <ac:chgData name="Lim Kelvin" userId="624f6ae12bb7b72b" providerId="LiveId" clId="{B272414D-B18A-4D81-997D-E20EBAE48599}" dt="2024-12-21T22:05:37.622" v="4469"/>
          <ac:grpSpMkLst>
            <pc:docMk/>
            <pc:sldMk cId="65751735" sldId="327"/>
            <ac:grpSpMk id="42" creationId="{7C28C0E9-568D-427F-BF31-6BBBFC39F4AE}"/>
          </ac:grpSpMkLst>
        </pc:grpChg>
        <pc:picChg chg="mod">
          <ac:chgData name="Lim Kelvin" userId="624f6ae12bb7b72b" providerId="LiveId" clId="{B272414D-B18A-4D81-997D-E20EBAE48599}" dt="2024-12-21T22:01:18.400" v="4350" actId="1076"/>
          <ac:picMkLst>
            <pc:docMk/>
            <pc:sldMk cId="65751735" sldId="327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1T21:48:49.406" v="4126"/>
          <ac:picMkLst>
            <pc:docMk/>
            <pc:sldMk cId="65751735" sldId="327"/>
            <ac:picMk id="24" creationId="{EC0D140C-7F38-41A9-A45C-84FCCC57742D}"/>
          </ac:picMkLst>
        </pc:picChg>
        <pc:picChg chg="mod">
          <ac:chgData name="Lim Kelvin" userId="624f6ae12bb7b72b" providerId="LiveId" clId="{B272414D-B18A-4D81-997D-E20EBAE48599}" dt="2024-12-21T21:58:08.921" v="4296"/>
          <ac:picMkLst>
            <pc:docMk/>
            <pc:sldMk cId="65751735" sldId="327"/>
            <ac:picMk id="33" creationId="{4C5CC2FA-C85B-4B14-87B2-8C654A61E4A0}"/>
          </ac:picMkLst>
        </pc:picChg>
        <pc:picChg chg="mod">
          <ac:chgData name="Lim Kelvin" userId="624f6ae12bb7b72b" providerId="LiveId" clId="{B272414D-B18A-4D81-997D-E20EBAE48599}" dt="2024-12-21T21:59:15.215" v="4313"/>
          <ac:picMkLst>
            <pc:docMk/>
            <pc:sldMk cId="65751735" sldId="327"/>
            <ac:picMk id="38" creationId="{97D81619-C45A-4416-81AC-46FBBF0620A9}"/>
          </ac:picMkLst>
        </pc:picChg>
        <pc:picChg chg="mod">
          <ac:chgData name="Lim Kelvin" userId="624f6ae12bb7b72b" providerId="LiveId" clId="{B272414D-B18A-4D81-997D-E20EBAE48599}" dt="2024-12-21T22:05:37.622" v="4469"/>
          <ac:picMkLst>
            <pc:docMk/>
            <pc:sldMk cId="65751735" sldId="327"/>
            <ac:picMk id="43" creationId="{28EC2E89-E91F-4267-9557-88EC456F2733}"/>
          </ac:picMkLst>
        </pc:picChg>
      </pc:sldChg>
      <pc:sldChg chg="modSp add del mod">
        <pc:chgData name="Lim Kelvin" userId="624f6ae12bb7b72b" providerId="LiveId" clId="{B272414D-B18A-4D81-997D-E20EBAE48599}" dt="2024-12-21T22:45:34.756" v="6033" actId="2890"/>
        <pc:sldMkLst>
          <pc:docMk/>
          <pc:sldMk cId="2803884570" sldId="327"/>
        </pc:sldMkLst>
        <pc:grpChg chg="mod">
          <ac:chgData name="Lim Kelvin" userId="624f6ae12bb7b72b" providerId="LiveId" clId="{B272414D-B18A-4D81-997D-E20EBAE48599}" dt="2024-12-21T22:45:31.622" v="6032" actId="1076"/>
          <ac:grpSpMkLst>
            <pc:docMk/>
            <pc:sldMk cId="2803884570" sldId="327"/>
            <ac:grpSpMk id="6" creationId="{D7FE5F6D-339A-4D3D-8BBE-C9E57394919D}"/>
          </ac:grpSpMkLst>
        </pc:grpChg>
      </pc:sldChg>
      <pc:sldChg chg="modSp add mod">
        <pc:chgData name="Lim Kelvin" userId="624f6ae12bb7b72b" providerId="LiveId" clId="{B272414D-B18A-4D81-997D-E20EBAE48599}" dt="2024-12-21T22:46:23.936" v="6039" actId="1076"/>
        <pc:sldMkLst>
          <pc:docMk/>
          <pc:sldMk cId="2906077927" sldId="327"/>
        </pc:sldMkLst>
        <pc:grpChg chg="mod">
          <ac:chgData name="Lim Kelvin" userId="624f6ae12bb7b72b" providerId="LiveId" clId="{B272414D-B18A-4D81-997D-E20EBAE48599}" dt="2024-12-21T22:46:23.936" v="6039" actId="1076"/>
          <ac:grpSpMkLst>
            <pc:docMk/>
            <pc:sldMk cId="2906077927" sldId="327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1T22:18:13.944" v="4872" actId="2890"/>
        <pc:sldMkLst>
          <pc:docMk/>
          <pc:sldMk cId="2999901521" sldId="327"/>
        </pc:sldMkLst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20" creationId="{F97C61BC-B766-4A9B-8DD6-CDD9982FB140}"/>
          </ac:spMkLst>
        </pc:s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67" creationId="{70766451-FA85-4B9C-9F0A-715017D4330D}"/>
          </ac:grpSpMkLst>
        </pc:grpChg>
        <pc:picChg chg="mod">
          <ac:chgData name="Lim Kelvin" userId="624f6ae12bb7b72b" providerId="LiveId" clId="{B272414D-B18A-4D81-997D-E20EBAE48599}" dt="2024-12-21T22:18:13.690" v="4871" actId="1076"/>
          <ac:picMkLst>
            <pc:docMk/>
            <pc:sldMk cId="2999901521" sldId="327"/>
            <ac:picMk id="11" creationId="{340AA320-6F3F-4C1C-9C64-F1AB86555C0C}"/>
          </ac:picMkLst>
        </pc:picChg>
      </pc:sldChg>
      <pc:sldChg chg="modSp add mod">
        <pc:chgData name="Lim Kelvin" userId="624f6ae12bb7b72b" providerId="LiveId" clId="{B272414D-B18A-4D81-997D-E20EBAE48599}" dt="2024-12-21T22:46:46.643" v="6041" actId="1076"/>
        <pc:sldMkLst>
          <pc:docMk/>
          <pc:sldMk cId="1590765870" sldId="328"/>
        </pc:sldMkLst>
        <pc:grpChg chg="mod">
          <ac:chgData name="Lim Kelvin" userId="624f6ae12bb7b72b" providerId="LiveId" clId="{B272414D-B18A-4D81-997D-E20EBAE48599}" dt="2024-12-21T22:46:46.643" v="6041" actId="1076"/>
          <ac:grpSpMkLst>
            <pc:docMk/>
            <pc:sldMk cId="1590765870" sldId="328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1T22:18:13.485" v="4870" actId="2890"/>
        <pc:sldMkLst>
          <pc:docMk/>
          <pc:sldMk cId="2542614468" sldId="328"/>
        </pc:sldMkLst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20" creationId="{F97C61BC-B766-4A9B-8DD6-CDD9982FB140}"/>
          </ac:spMkLst>
        </pc:s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67" creationId="{70766451-FA85-4B9C-9F0A-715017D4330D}"/>
          </ac:grpSpMkLst>
        </pc:grpChg>
        <pc:picChg chg="mod">
          <ac:chgData name="Lim Kelvin" userId="624f6ae12bb7b72b" providerId="LiveId" clId="{B272414D-B18A-4D81-997D-E20EBAE48599}" dt="2024-12-21T22:18:13.249" v="4869" actId="1076"/>
          <ac:picMkLst>
            <pc:docMk/>
            <pc:sldMk cId="2542614468" sldId="328"/>
            <ac:picMk id="11" creationId="{340AA320-6F3F-4C1C-9C64-F1AB86555C0C}"/>
          </ac:picMkLst>
        </pc:picChg>
      </pc:sldChg>
      <pc:sldChg chg="modSp add mod">
        <pc:chgData name="Lim Kelvin" userId="624f6ae12bb7b72b" providerId="LiveId" clId="{B272414D-B18A-4D81-997D-E20EBAE48599}" dt="2024-12-21T22:47:20.325" v="6048" actId="1076"/>
        <pc:sldMkLst>
          <pc:docMk/>
          <pc:sldMk cId="1680947836" sldId="329"/>
        </pc:sldMkLst>
        <pc:grpChg chg="mod">
          <ac:chgData name="Lim Kelvin" userId="624f6ae12bb7b72b" providerId="LiveId" clId="{B272414D-B18A-4D81-997D-E20EBAE48599}" dt="2024-12-21T22:47:20.325" v="6048" actId="1076"/>
          <ac:grpSpMkLst>
            <pc:docMk/>
            <pc:sldMk cId="1680947836" sldId="329"/>
            <ac:grpSpMk id="8" creationId="{532F4B04-3475-45A7-9FFC-E270C9ED6D66}"/>
          </ac:grpSpMkLst>
        </pc:grpChg>
      </pc:sldChg>
      <pc:sldChg chg="modSp add mod">
        <pc:chgData name="Lim Kelvin" userId="624f6ae12bb7b72b" providerId="LiveId" clId="{B272414D-B18A-4D81-997D-E20EBAE48599}" dt="2024-12-21T22:47:35.189" v="6052" actId="1076"/>
        <pc:sldMkLst>
          <pc:docMk/>
          <pc:sldMk cId="1359829547" sldId="330"/>
        </pc:sldMkLst>
        <pc:grpChg chg="mod">
          <ac:chgData name="Lim Kelvin" userId="624f6ae12bb7b72b" providerId="LiveId" clId="{B272414D-B18A-4D81-997D-E20EBAE48599}" dt="2024-12-21T22:47:35.189" v="6052" actId="1076"/>
          <ac:grpSpMkLst>
            <pc:docMk/>
            <pc:sldMk cId="1359829547" sldId="330"/>
            <ac:grpSpMk id="8" creationId="{532F4B04-3475-45A7-9FFC-E270C9ED6D66}"/>
          </ac:grpSpMkLst>
        </pc:grpChg>
      </pc:sldChg>
      <pc:sldChg chg="modSp add mod">
        <pc:chgData name="Lim Kelvin" userId="624f6ae12bb7b72b" providerId="LiveId" clId="{B272414D-B18A-4D81-997D-E20EBAE48599}" dt="2024-12-21T22:48:20.213" v="6055" actId="1076"/>
        <pc:sldMkLst>
          <pc:docMk/>
          <pc:sldMk cId="2077779284" sldId="331"/>
        </pc:sldMkLst>
        <pc:grpChg chg="mod">
          <ac:chgData name="Lim Kelvin" userId="624f6ae12bb7b72b" providerId="LiveId" clId="{B272414D-B18A-4D81-997D-E20EBAE48599}" dt="2024-12-21T22:48:20.213" v="6055" actId="1076"/>
          <ac:grpSpMkLst>
            <pc:docMk/>
            <pc:sldMk cId="2077779284" sldId="331"/>
            <ac:grpSpMk id="8" creationId="{532F4B04-3475-45A7-9FFC-E270C9ED6D66}"/>
          </ac:grpSpMkLst>
        </pc:grpChg>
      </pc:sldChg>
      <pc:sldChg chg="modSp add mod">
        <pc:chgData name="Lim Kelvin" userId="624f6ae12bb7b72b" providerId="LiveId" clId="{B272414D-B18A-4D81-997D-E20EBAE48599}" dt="2024-12-21T22:48:32.260" v="6058" actId="1076"/>
        <pc:sldMkLst>
          <pc:docMk/>
          <pc:sldMk cId="3843578801" sldId="332"/>
        </pc:sldMkLst>
        <pc:grpChg chg="mod">
          <ac:chgData name="Lim Kelvin" userId="624f6ae12bb7b72b" providerId="LiveId" clId="{B272414D-B18A-4D81-997D-E20EBAE48599}" dt="2024-12-21T22:48:32.260" v="6058" actId="1076"/>
          <ac:grpSpMkLst>
            <pc:docMk/>
            <pc:sldMk cId="3843578801" sldId="332"/>
            <ac:grpSpMk id="8" creationId="{532F4B04-3475-45A7-9FFC-E270C9ED6D66}"/>
          </ac:grpSpMkLst>
        </pc:grpChg>
      </pc:sldChg>
      <pc:sldChg chg="addSp modSp add mod modAnim">
        <pc:chgData name="Lim Kelvin" userId="624f6ae12bb7b72b" providerId="LiveId" clId="{B272414D-B18A-4D81-997D-E20EBAE48599}" dt="2024-12-21T22:53:57.235" v="6119" actId="29295"/>
        <pc:sldMkLst>
          <pc:docMk/>
          <pc:sldMk cId="3136323136" sldId="333"/>
        </pc:sldMkLst>
        <pc:grpChg chg="mod">
          <ac:chgData name="Lim Kelvin" userId="624f6ae12bb7b72b" providerId="LiveId" clId="{B272414D-B18A-4D81-997D-E20EBAE48599}" dt="2024-12-21T22:48:40.367" v="6060" actId="1076"/>
          <ac:grpSpMkLst>
            <pc:docMk/>
            <pc:sldMk cId="3136323136" sldId="333"/>
            <ac:grpSpMk id="8" creationId="{532F4B04-3475-45A7-9FFC-E270C9ED6D66}"/>
          </ac:grpSpMkLst>
        </pc:grpChg>
        <pc:picChg chg="add mod">
          <ac:chgData name="Lim Kelvin" userId="624f6ae12bb7b72b" providerId="LiveId" clId="{B272414D-B18A-4D81-997D-E20EBAE48599}" dt="2024-12-21T22:53:57.235" v="6119" actId="29295"/>
          <ac:picMkLst>
            <pc:docMk/>
            <pc:sldMk cId="3136323136" sldId="333"/>
            <ac:picMk id="131" creationId="{6B3195EC-830F-46E4-8C57-3B609C777C29}"/>
          </ac:picMkLst>
        </pc:picChg>
      </pc:sldChg>
      <pc:sldChg chg="add del">
        <pc:chgData name="Lim Kelvin" userId="624f6ae12bb7b72b" providerId="LiveId" clId="{B272414D-B18A-4D81-997D-E20EBAE48599}" dt="2024-12-21T22:49:07.150" v="6062" actId="2696"/>
        <pc:sldMkLst>
          <pc:docMk/>
          <pc:sldMk cId="390550991" sldId="334"/>
        </pc:sldMkLst>
      </pc:sldChg>
      <pc:sldChg chg="addSp delSp modSp add del mod ord">
        <pc:chgData name="Lim Kelvin" userId="624f6ae12bb7b72b" providerId="LiveId" clId="{B272414D-B18A-4D81-997D-E20EBAE48599}" dt="2024-12-21T22:52:43.276" v="6093" actId="47"/>
        <pc:sldMkLst>
          <pc:docMk/>
          <pc:sldMk cId="1249390701" sldId="334"/>
        </pc:sldMkLst>
        <pc:spChg chg="del">
          <ac:chgData name="Lim Kelvin" userId="624f6ae12bb7b72b" providerId="LiveId" clId="{B272414D-B18A-4D81-997D-E20EBAE48599}" dt="2024-12-21T22:49:17.399" v="6069" actId="478"/>
          <ac:spMkLst>
            <pc:docMk/>
            <pc:sldMk cId="1249390701" sldId="334"/>
            <ac:spMk id="7" creationId="{1D71EF6B-3E5A-4363-9A34-55ED4234A49F}"/>
          </ac:spMkLst>
        </pc:spChg>
        <pc:grpChg chg="del">
          <ac:chgData name="Lim Kelvin" userId="624f6ae12bb7b72b" providerId="LiveId" clId="{B272414D-B18A-4D81-997D-E20EBAE48599}" dt="2024-12-21T22:49:21.580" v="6070" actId="478"/>
          <ac:grpSpMkLst>
            <pc:docMk/>
            <pc:sldMk cId="1249390701" sldId="334"/>
            <ac:grpSpMk id="8" creationId="{EA7C4EAD-6CEE-49E5-A43D-755F4FA515B9}"/>
          </ac:grpSpMkLst>
        </pc:grpChg>
        <pc:picChg chg="add del mod">
          <ac:chgData name="Lim Kelvin" userId="624f6ae12bb7b72b" providerId="LiveId" clId="{B272414D-B18A-4D81-997D-E20EBAE48599}" dt="2024-12-21T22:50:47.763" v="6077" actId="21"/>
          <ac:picMkLst>
            <pc:docMk/>
            <pc:sldMk cId="1249390701" sldId="334"/>
            <ac:picMk id="3" creationId="{23172352-B459-4060-8B1A-BE18A9B60119}"/>
          </ac:picMkLst>
        </pc:picChg>
        <pc:picChg chg="del">
          <ac:chgData name="Lim Kelvin" userId="624f6ae12bb7b72b" providerId="LiveId" clId="{B272414D-B18A-4D81-997D-E20EBAE48599}" dt="2024-12-21T22:49:15.934" v="6068" actId="478"/>
          <ac:picMkLst>
            <pc:docMk/>
            <pc:sldMk cId="1249390701" sldId="334"/>
            <ac:picMk id="6" creationId="{6D1FA80E-9D23-4E10-A4C8-CFE187BA3696}"/>
          </ac:picMkLst>
        </pc:picChg>
      </pc:sldChg>
      <pc:sldChg chg="add del setBg">
        <pc:chgData name="Lim Kelvin" userId="624f6ae12bb7b72b" providerId="LiveId" clId="{B272414D-B18A-4D81-997D-E20EBAE48599}" dt="2024-12-21T22:49:10.557" v="6064"/>
        <pc:sldMkLst>
          <pc:docMk/>
          <pc:sldMk cId="1591083424" sldId="334"/>
        </pc:sldMkLst>
      </pc:sldChg>
      <pc:sldChg chg="add del">
        <pc:chgData name="Lim Kelvin" userId="624f6ae12bb7b72b" providerId="LiveId" clId="{B272414D-B18A-4D81-997D-E20EBAE48599}" dt="2024-12-21T22:50:09.419" v="6072" actId="47"/>
        <pc:sldMkLst>
          <pc:docMk/>
          <pc:sldMk cId="2226967638" sldId="335"/>
        </pc:sldMkLst>
      </pc:sldChg>
      <pc:sldChg chg="addSp modSp add mod ord">
        <pc:chgData name="Lim Kelvin" userId="624f6ae12bb7b72b" providerId="LiveId" clId="{B272414D-B18A-4D81-997D-E20EBAE48599}" dt="2024-12-21T22:53:21.490" v="6118" actId="404"/>
        <pc:sldMkLst>
          <pc:docMk/>
          <pc:sldMk cId="3718933054" sldId="335"/>
        </pc:sldMkLst>
        <pc:spChg chg="add mod">
          <ac:chgData name="Lim Kelvin" userId="624f6ae12bb7b72b" providerId="LiveId" clId="{B272414D-B18A-4D81-997D-E20EBAE48599}" dt="2024-12-21T22:53:21.490" v="6118" actId="404"/>
          <ac:spMkLst>
            <pc:docMk/>
            <pc:sldMk cId="3718933054" sldId="335"/>
            <ac:spMk id="5" creationId="{E1B4F0EC-5936-4AEB-9F69-2F208B9C8424}"/>
          </ac:spMkLst>
        </pc:spChg>
      </pc:sldChg>
      <pc:sldChg chg="add del">
        <pc:chgData name="Lim Kelvin" userId="624f6ae12bb7b72b" providerId="LiveId" clId="{B272414D-B18A-4D81-997D-E20EBAE48599}" dt="2024-12-21T22:55:11.842" v="6121" actId="2890"/>
        <pc:sldMkLst>
          <pc:docMk/>
          <pc:sldMk cId="161570362" sldId="336"/>
        </pc:sldMkLst>
      </pc:sldChg>
      <pc:sldChg chg="addSp delSp modSp add mod">
        <pc:chgData name="Lim Kelvin" userId="624f6ae12bb7b72b" providerId="LiveId" clId="{B272414D-B18A-4D81-997D-E20EBAE48599}" dt="2024-12-21T22:56:09.206" v="6143" actId="1076"/>
        <pc:sldMkLst>
          <pc:docMk/>
          <pc:sldMk cId="1847068088" sldId="336"/>
        </pc:sldMkLst>
        <pc:spChg chg="mod">
          <ac:chgData name="Lim Kelvin" userId="624f6ae12bb7b72b" providerId="LiveId" clId="{B272414D-B18A-4D81-997D-E20EBAE48599}" dt="2024-12-21T22:56:03.172" v="6142" actId="20577"/>
          <ac:spMkLst>
            <pc:docMk/>
            <pc:sldMk cId="1847068088" sldId="336"/>
            <ac:spMk id="5" creationId="{2777AE34-66C5-484D-B5FF-238283C4E668}"/>
          </ac:spMkLst>
        </pc:spChg>
        <pc:spChg chg="mod">
          <ac:chgData name="Lim Kelvin" userId="624f6ae12bb7b72b" providerId="LiveId" clId="{B272414D-B18A-4D81-997D-E20EBAE48599}" dt="2024-12-21T22:55:48.008" v="6129"/>
          <ac:spMkLst>
            <pc:docMk/>
            <pc:sldMk cId="1847068088" sldId="336"/>
            <ac:spMk id="8" creationId="{1DC60843-969B-4D3B-B1B7-1745BD947223}"/>
          </ac:spMkLst>
        </pc:spChg>
        <pc:grpChg chg="add mod">
          <ac:chgData name="Lim Kelvin" userId="624f6ae12bb7b72b" providerId="LiveId" clId="{B272414D-B18A-4D81-997D-E20EBAE48599}" dt="2024-12-21T22:56:09.206" v="6143" actId="1076"/>
          <ac:grpSpMkLst>
            <pc:docMk/>
            <pc:sldMk cId="1847068088" sldId="336"/>
            <ac:grpSpMk id="4" creationId="{01EBC75B-163E-421C-B1AD-990487AD1948}"/>
          </ac:grpSpMkLst>
        </pc:grpChg>
        <pc:grpChg chg="mod">
          <ac:chgData name="Lim Kelvin" userId="624f6ae12bb7b72b" providerId="LiveId" clId="{B272414D-B18A-4D81-997D-E20EBAE48599}" dt="2024-12-21T22:55:48.008" v="6129"/>
          <ac:grpSpMkLst>
            <pc:docMk/>
            <pc:sldMk cId="1847068088" sldId="336"/>
            <ac:grpSpMk id="6" creationId="{88DF1D51-B3C0-4DAC-AB61-E96204052D3A}"/>
          </ac:grpSpMkLst>
        </pc:grpChg>
        <pc:picChg chg="del">
          <ac:chgData name="Lim Kelvin" userId="624f6ae12bb7b72b" providerId="LiveId" clId="{B272414D-B18A-4D81-997D-E20EBAE48599}" dt="2024-12-21T22:55:32.910" v="6128" actId="478"/>
          <ac:picMkLst>
            <pc:docMk/>
            <pc:sldMk cId="1847068088" sldId="336"/>
            <ac:picMk id="3" creationId="{8BF09A3E-06F8-4A90-ACCE-B01A62DC90E0}"/>
          </ac:picMkLst>
        </pc:picChg>
        <pc:picChg chg="mod">
          <ac:chgData name="Lim Kelvin" userId="624f6ae12bb7b72b" providerId="LiveId" clId="{B272414D-B18A-4D81-997D-E20EBAE48599}" dt="2024-12-21T22:55:48.008" v="6129"/>
          <ac:picMkLst>
            <pc:docMk/>
            <pc:sldMk cId="1847068088" sldId="336"/>
            <ac:picMk id="7" creationId="{238D0C73-B6D7-4432-8302-949FA42408F8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21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45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47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66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65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19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93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6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1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3FAE4FD-3122-4873-B53B-E873C0371B69}"/>
              </a:ext>
            </a:extLst>
          </p:cNvPr>
          <p:cNvSpPr/>
          <p:nvPr/>
        </p:nvSpPr>
        <p:spPr>
          <a:xfrm>
            <a:off x="-1039598" y="3429000"/>
            <a:ext cx="3403283" cy="3331131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（小遊戲一共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1EA6943-436E-4B2B-9CD4-318061722669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54.46%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-2251946" y="5495830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-2239606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-1787645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058954-DEA0-47E0-816C-EA1C668B7725}"/>
              </a:ext>
            </a:extLst>
          </p:cNvPr>
          <p:cNvSpPr/>
          <p:nvPr/>
        </p:nvSpPr>
        <p:spPr>
          <a:xfrm>
            <a:off x="-1039598" y="3429000"/>
            <a:ext cx="3403283" cy="3331131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9690885-D223-44B1-B551-7597C6C7438D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24.43%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34687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-3.7037E-7 L 0.38412 -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7037E-6 L 0.38724 -0.001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2D5C40-488E-4CF6-A889-EA4640189FA5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21.11%</a:t>
            </a:r>
            <a:endParaRPr lang="zh-TW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68F247-852B-46B9-B44F-1C57B12F545A}"/>
              </a:ext>
            </a:extLst>
          </p:cNvPr>
          <p:cNvSpPr txBox="1"/>
          <p:nvPr/>
        </p:nvSpPr>
        <p:spPr>
          <a:xfrm>
            <a:off x="2426031" y="373149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096001" y="-11551"/>
            <a:ext cx="6096000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67DD50-DCEE-4800-9C65-68CACC504197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95324-D37B-4B94-B8A0-F2223255C50B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18493-2174-4071-94B3-431FEAAE8A49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" y="-11551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153A22-8B62-4673-B39C-9560FE3DFFBD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77D51C1-4628-4E2B-80CA-D058623201C7}"/>
              </a:ext>
            </a:extLst>
          </p:cNvPr>
          <p:cNvSpPr/>
          <p:nvPr/>
        </p:nvSpPr>
        <p:spPr>
          <a:xfrm>
            <a:off x="7613007" y="5358841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397BCE-5076-48B8-90C4-5AC8B12ED36C}"/>
              </a:ext>
            </a:extLst>
          </p:cNvPr>
          <p:cNvSpPr/>
          <p:nvPr/>
        </p:nvSpPr>
        <p:spPr>
          <a:xfrm>
            <a:off x="4843463" y="3758642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2F00C-0311-4586-936F-7DAEDDBBBE0E}"/>
              </a:ext>
            </a:extLst>
          </p:cNvPr>
          <p:cNvSpPr/>
          <p:nvPr/>
        </p:nvSpPr>
        <p:spPr>
          <a:xfrm>
            <a:off x="2073918" y="5358841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base">
            <a:extLst>
              <a:ext uri="{FF2B5EF4-FFF2-40B4-BE49-F238E27FC236}">
                <a16:creationId xmlns:a16="http://schemas.microsoft.com/office/drawing/2014/main" id="{FCC04B6E-FAD2-44A6-91CF-7407E1790239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8830756 w 12191999"/>
              <a:gd name="connsiteY0" fmla="*/ 4309053 h 6857999"/>
              <a:gd name="connsiteX1" fmla="*/ 7905841 w 12191999"/>
              <a:gd name="connsiteY1" fmla="*/ 5282985 h 6857999"/>
              <a:gd name="connsiteX2" fmla="*/ 8832147 w 12191999"/>
              <a:gd name="connsiteY2" fmla="*/ 5282984 h 6857999"/>
              <a:gd name="connsiteX3" fmla="*/ 9758449 w 12191999"/>
              <a:gd name="connsiteY3" fmla="*/ 5280338 h 6857999"/>
              <a:gd name="connsiteX4" fmla="*/ 8830756 w 12191999"/>
              <a:gd name="connsiteY4" fmla="*/ 4309053 h 6857999"/>
              <a:gd name="connsiteX5" fmla="*/ 3336691 w 12191999"/>
              <a:gd name="connsiteY5" fmla="*/ 4309053 h 6857999"/>
              <a:gd name="connsiteX6" fmla="*/ 2411776 w 12191999"/>
              <a:gd name="connsiteY6" fmla="*/ 5282985 h 6857999"/>
              <a:gd name="connsiteX7" fmla="*/ 3338082 w 12191999"/>
              <a:gd name="connsiteY7" fmla="*/ 5282984 h 6857999"/>
              <a:gd name="connsiteX8" fmla="*/ 4264385 w 12191999"/>
              <a:gd name="connsiteY8" fmla="*/ 5280338 h 6857999"/>
              <a:gd name="connsiteX9" fmla="*/ 3336691 w 12191999"/>
              <a:gd name="connsiteY9" fmla="*/ 4309053 h 6857999"/>
              <a:gd name="connsiteX10" fmla="*/ 8841694 w 12191999"/>
              <a:gd name="connsiteY10" fmla="*/ 2878738 h 6857999"/>
              <a:gd name="connsiteX11" fmla="*/ 8215425 w 12191999"/>
              <a:gd name="connsiteY11" fmla="*/ 3498645 h 6857999"/>
              <a:gd name="connsiteX12" fmla="*/ 8841694 w 12191999"/>
              <a:gd name="connsiteY12" fmla="*/ 4118552 h 6857999"/>
              <a:gd name="connsiteX13" fmla="*/ 9467963 w 12191999"/>
              <a:gd name="connsiteY13" fmla="*/ 3498645 h 6857999"/>
              <a:gd name="connsiteX14" fmla="*/ 8841694 w 12191999"/>
              <a:gd name="connsiteY14" fmla="*/ 2878738 h 6857999"/>
              <a:gd name="connsiteX15" fmla="*/ 3347630 w 12191999"/>
              <a:gd name="connsiteY15" fmla="*/ 2878738 h 6857999"/>
              <a:gd name="connsiteX16" fmla="*/ 2721361 w 12191999"/>
              <a:gd name="connsiteY16" fmla="*/ 3498645 h 6857999"/>
              <a:gd name="connsiteX17" fmla="*/ 3347630 w 12191999"/>
              <a:gd name="connsiteY17" fmla="*/ 4118552 h 6857999"/>
              <a:gd name="connsiteX18" fmla="*/ 3973899 w 12191999"/>
              <a:gd name="connsiteY18" fmla="*/ 3498645 h 6857999"/>
              <a:gd name="connsiteX19" fmla="*/ 3347630 w 12191999"/>
              <a:gd name="connsiteY19" fmla="*/ 2878738 h 6857999"/>
              <a:gd name="connsiteX20" fmla="*/ 6087206 w 12191999"/>
              <a:gd name="connsiteY20" fmla="*/ 2713261 h 6857999"/>
              <a:gd name="connsiteX21" fmla="*/ 5162292 w 12191999"/>
              <a:gd name="connsiteY21" fmla="*/ 3687193 h 6857999"/>
              <a:gd name="connsiteX22" fmla="*/ 6088597 w 12191999"/>
              <a:gd name="connsiteY22" fmla="*/ 3687192 h 6857999"/>
              <a:gd name="connsiteX23" fmla="*/ 7014900 w 12191999"/>
              <a:gd name="connsiteY23" fmla="*/ 3684546 h 6857999"/>
              <a:gd name="connsiteX24" fmla="*/ 6087206 w 12191999"/>
              <a:gd name="connsiteY24" fmla="*/ 2713261 h 6857999"/>
              <a:gd name="connsiteX25" fmla="*/ 6098144 w 12191999"/>
              <a:gd name="connsiteY25" fmla="*/ 1282947 h 6857999"/>
              <a:gd name="connsiteX26" fmla="*/ 5471876 w 12191999"/>
              <a:gd name="connsiteY26" fmla="*/ 1902854 h 6857999"/>
              <a:gd name="connsiteX27" fmla="*/ 6098144 w 12191999"/>
              <a:gd name="connsiteY27" fmla="*/ 2522761 h 6857999"/>
              <a:gd name="connsiteX28" fmla="*/ 6724413 w 12191999"/>
              <a:gd name="connsiteY28" fmla="*/ 1902854 h 6857999"/>
              <a:gd name="connsiteX29" fmla="*/ 6098144 w 12191999"/>
              <a:gd name="connsiteY29" fmla="*/ 1282947 h 6857999"/>
              <a:gd name="connsiteX30" fmla="*/ 0 w 12191999"/>
              <a:gd name="connsiteY30" fmla="*/ 0 h 6857999"/>
              <a:gd name="connsiteX31" fmla="*/ 12191999 w 12191999"/>
              <a:gd name="connsiteY31" fmla="*/ 0 h 6857999"/>
              <a:gd name="connsiteX32" fmla="*/ 12191999 w 12191999"/>
              <a:gd name="connsiteY32" fmla="*/ 6857999 h 6857999"/>
              <a:gd name="connsiteX33" fmla="*/ 0 w 12191999"/>
              <a:gd name="connsiteY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1999" h="6857999">
                <a:moveTo>
                  <a:pt x="8830756" y="4309053"/>
                </a:moveTo>
                <a:cubicBezTo>
                  <a:pt x="8319715" y="4309860"/>
                  <a:pt x="7905841" y="4745668"/>
                  <a:pt x="7905841" y="5282985"/>
                </a:cubicBezTo>
                <a:cubicBezTo>
                  <a:pt x="8214610" y="5282985"/>
                  <a:pt x="8523377" y="5282984"/>
                  <a:pt x="8832147" y="5282984"/>
                </a:cubicBezTo>
                <a:lnTo>
                  <a:pt x="9758449" y="5280338"/>
                </a:lnTo>
                <a:cubicBezTo>
                  <a:pt x="9757061" y="4742914"/>
                  <a:pt x="9341899" y="4308246"/>
                  <a:pt x="8830756" y="4309053"/>
                </a:cubicBezTo>
                <a:close/>
                <a:moveTo>
                  <a:pt x="3336691" y="4309053"/>
                </a:moveTo>
                <a:cubicBezTo>
                  <a:pt x="2825650" y="4309860"/>
                  <a:pt x="2411776" y="4745668"/>
                  <a:pt x="2411776" y="5282985"/>
                </a:cubicBezTo>
                <a:cubicBezTo>
                  <a:pt x="2720545" y="5282985"/>
                  <a:pt x="3029313" y="5282984"/>
                  <a:pt x="3338082" y="5282984"/>
                </a:cubicBezTo>
                <a:lnTo>
                  <a:pt x="4264385" y="5280338"/>
                </a:lnTo>
                <a:cubicBezTo>
                  <a:pt x="4262996" y="4742914"/>
                  <a:pt x="3847835" y="4308246"/>
                  <a:pt x="3336691" y="4309053"/>
                </a:cubicBezTo>
                <a:close/>
                <a:moveTo>
                  <a:pt x="8841694" y="2878738"/>
                </a:moveTo>
                <a:cubicBezTo>
                  <a:pt x="8495815" y="2878738"/>
                  <a:pt x="8215425" y="3156280"/>
                  <a:pt x="8215425" y="3498645"/>
                </a:cubicBezTo>
                <a:cubicBezTo>
                  <a:pt x="8215425" y="3841010"/>
                  <a:pt x="8495815" y="4118552"/>
                  <a:pt x="8841694" y="4118552"/>
                </a:cubicBezTo>
                <a:cubicBezTo>
                  <a:pt x="9187573" y="4118552"/>
                  <a:pt x="9467963" y="3841010"/>
                  <a:pt x="9467963" y="3498645"/>
                </a:cubicBezTo>
                <a:cubicBezTo>
                  <a:pt x="9467963" y="3156280"/>
                  <a:pt x="9187573" y="2878738"/>
                  <a:pt x="8841694" y="2878738"/>
                </a:cubicBezTo>
                <a:close/>
                <a:moveTo>
                  <a:pt x="3347630" y="2878738"/>
                </a:moveTo>
                <a:cubicBezTo>
                  <a:pt x="3001751" y="2878738"/>
                  <a:pt x="2721361" y="3156280"/>
                  <a:pt x="2721361" y="3498645"/>
                </a:cubicBezTo>
                <a:cubicBezTo>
                  <a:pt x="2721361" y="3841010"/>
                  <a:pt x="3001751" y="4118552"/>
                  <a:pt x="3347630" y="4118552"/>
                </a:cubicBezTo>
                <a:cubicBezTo>
                  <a:pt x="3693509" y="4118552"/>
                  <a:pt x="3973899" y="3841010"/>
                  <a:pt x="3973899" y="3498645"/>
                </a:cubicBezTo>
                <a:cubicBezTo>
                  <a:pt x="3973899" y="3156280"/>
                  <a:pt x="3693509" y="2878738"/>
                  <a:pt x="3347630" y="2878738"/>
                </a:cubicBezTo>
                <a:close/>
                <a:moveTo>
                  <a:pt x="6087206" y="2713261"/>
                </a:moveTo>
                <a:cubicBezTo>
                  <a:pt x="5576165" y="2714068"/>
                  <a:pt x="5162292" y="3149876"/>
                  <a:pt x="5162292" y="3687193"/>
                </a:cubicBezTo>
                <a:cubicBezTo>
                  <a:pt x="5471060" y="3687193"/>
                  <a:pt x="5779828" y="3687192"/>
                  <a:pt x="6088597" y="3687192"/>
                </a:cubicBezTo>
                <a:lnTo>
                  <a:pt x="7014900" y="3684546"/>
                </a:lnTo>
                <a:cubicBezTo>
                  <a:pt x="7013511" y="3147122"/>
                  <a:pt x="6598350" y="2712454"/>
                  <a:pt x="6087206" y="2713261"/>
                </a:cubicBezTo>
                <a:close/>
                <a:moveTo>
                  <a:pt x="6098144" y="1282947"/>
                </a:moveTo>
                <a:cubicBezTo>
                  <a:pt x="5752266" y="1282947"/>
                  <a:pt x="5471876" y="1560489"/>
                  <a:pt x="5471876" y="1902854"/>
                </a:cubicBezTo>
                <a:cubicBezTo>
                  <a:pt x="5471876" y="2245219"/>
                  <a:pt x="5752266" y="2522761"/>
                  <a:pt x="6098144" y="2522761"/>
                </a:cubicBezTo>
                <a:cubicBezTo>
                  <a:pt x="6444023" y="2522761"/>
                  <a:pt x="6724413" y="2245219"/>
                  <a:pt x="6724413" y="1902854"/>
                </a:cubicBezTo>
                <a:cubicBezTo>
                  <a:pt x="6724413" y="1560489"/>
                  <a:pt x="6444023" y="1282947"/>
                  <a:pt x="6098144" y="128294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B8F368-F5C2-4315-BB85-E7CDD065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7DADB0-D192-4BBF-BEB0-3D072F31437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1E9CB-5D36-4642-94DC-8239B53BB2A0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1BCC809-5C6D-4BBA-945B-8F99F486E5D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EC51F0B-54A0-421A-A526-0A0589AB18F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74A494-2E92-4C2B-AE1C-7D9391C79662}"/>
              </a:ext>
            </a:extLst>
          </p:cNvPr>
          <p:cNvSpPr txBox="1"/>
          <p:nvPr/>
        </p:nvSpPr>
        <p:spPr>
          <a:xfrm>
            <a:off x="5653176" y="20589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lang="en-US" altLang="zh-TW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  <a:r>
              <a:rPr lang="en-US" altLang="zh-TW" sz="11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46</a:t>
            </a:r>
            <a:r>
              <a:rPr lang="en-US" altLang="zh-TW" sz="20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%</a:t>
            </a:r>
            <a:endParaRPr lang="zh-TW" altLang="en-US" dirty="0">
              <a:solidFill>
                <a:srgbClr val="FFC81A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D3597-92A8-4C7B-B29B-146262A43DE3}"/>
              </a:ext>
            </a:extLst>
          </p:cNvPr>
          <p:cNvSpPr txBox="1"/>
          <p:nvPr/>
        </p:nvSpPr>
        <p:spPr>
          <a:xfrm>
            <a:off x="2911665" y="4418031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TW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  <a:r>
              <a:rPr lang="en-US" altLang="zh-TW" sz="1100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43</a:t>
            </a:r>
            <a:r>
              <a:rPr lang="en-US" altLang="zh-TW" sz="2000" dirty="0">
                <a:solidFill>
                  <a:srgbClr val="FFC718"/>
                </a:solidFill>
              </a:rPr>
              <a:t>%</a:t>
            </a:r>
            <a:endParaRPr lang="zh-TW" altLang="en-US" dirty="0">
              <a:solidFill>
                <a:srgbClr val="FFC718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13846-2A26-4F9E-9734-3210E17FA8CA}"/>
              </a:ext>
            </a:extLst>
          </p:cNvPr>
          <p:cNvSpPr txBox="1"/>
          <p:nvPr/>
        </p:nvSpPr>
        <p:spPr>
          <a:xfrm>
            <a:off x="8450516" y="4550288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TW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</a:t>
            </a:r>
            <a:r>
              <a:rPr lang="en-US" altLang="zh-TW" sz="1100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11</a:t>
            </a:r>
            <a:r>
              <a:rPr lang="en-US" altLang="zh-TW" sz="2000" dirty="0">
                <a:solidFill>
                  <a:srgbClr val="FFCA1B"/>
                </a:solidFill>
              </a:rPr>
              <a:t>%</a:t>
            </a:r>
            <a:endParaRPr lang="zh-TW" altLang="en-US" dirty="0">
              <a:solidFill>
                <a:srgbClr val="FFCA1B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42811-C3ED-4D9D-A099-6CC453B6C432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DAAD02-4CFC-4D86-B993-6F9BF3D4F268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425666-C1D2-4F4D-A623-E810B9BC7260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8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2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-0.1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0231 L -0.00299 -0.082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7" grpId="0" animBg="1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" y="-11551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2192000" y="-9434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77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F98A96-D458-4F7E-AB9E-5C2758538860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r>
              <a:rPr lang="en-US" altLang="zh-CN" sz="8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o.O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53A90E-AB55-499E-B751-C430157FADBE}"/>
              </a:ext>
            </a:extLst>
          </p:cNvPr>
          <p:cNvGrpSpPr/>
          <p:nvPr/>
        </p:nvGrpSpPr>
        <p:grpSpPr>
          <a:xfrm>
            <a:off x="5432723" y="4149385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232E76-C1A5-4156-9AA0-9B990D325CF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601B3A-08A5-45C1-84DA-392E26C677D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060" y="-243343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460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423B9-75FF-42BF-9701-E9F61A1F89C5}"/>
              </a:ext>
            </a:extLst>
          </p:cNvPr>
          <p:cNvSpPr txBox="1"/>
          <p:nvPr/>
        </p:nvSpPr>
        <p:spPr>
          <a:xfrm>
            <a:off x="2522362" y="2868168"/>
            <a:ext cx="7147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more thing…</a:t>
            </a:r>
            <a:endParaRPr lang="zh-TW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0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0" y="-7199086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FA80E-9D23-4E10-A4C8-CFE187BA3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3164044" y="2642751"/>
            <a:ext cx="5863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我們遇到的</a:t>
            </a:r>
            <a:r>
              <a:rPr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C4EAD-6CEE-49E5-A43D-755F4FA515B9}"/>
              </a:ext>
            </a:extLst>
          </p:cNvPr>
          <p:cNvGrpSpPr/>
          <p:nvPr/>
        </p:nvGrpSpPr>
        <p:grpSpPr>
          <a:xfrm>
            <a:off x="6184364" y="3705027"/>
            <a:ext cx="2290168" cy="226847"/>
            <a:chOff x="862608" y="680150"/>
            <a:chExt cx="2290168" cy="22684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C86859-2510-4E9A-80E2-DBB322A08611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959E63-2D00-436C-AF57-9E20422B280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16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-1430817" y="21777"/>
            <a:ext cx="5863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3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AA320-6F3F-4C1C-9C64-F1AB8655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C0EEB-A1D4-42A5-B868-F100F2E4DB38}"/>
              </a:ext>
            </a:extLst>
          </p:cNvPr>
          <p:cNvGrpSpPr/>
          <p:nvPr/>
        </p:nvGrpSpPr>
        <p:grpSpPr>
          <a:xfrm>
            <a:off x="60927" y="69099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62A22B-51C6-41D0-8B0F-DFD3B918A75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0329A-BF9E-42CC-A664-B4B34267310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42DC3-E81F-4A20-8AE7-92B20BF5D19D}"/>
              </a:ext>
            </a:extLst>
          </p:cNvPr>
          <p:cNvSpPr/>
          <p:nvPr/>
        </p:nvSpPr>
        <p:spPr>
          <a:xfrm>
            <a:off x="5796007" y="4357514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don’t speak Chinese.</a:t>
            </a:r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7C61BC-B766-4A9B-8DD6-CDD9982FB140}"/>
              </a:ext>
            </a:extLst>
          </p:cNvPr>
          <p:cNvSpPr/>
          <p:nvPr/>
        </p:nvSpPr>
        <p:spPr>
          <a:xfrm flipH="1">
            <a:off x="2793886" y="1601860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5760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誒誒，我負責的那個排行榜在每次寫入新的資料都會覆蓋掉之前的記錄欸。怎麼辦？</a:t>
            </a:r>
            <a:endParaRPr lang="zh-TW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72B7F-3970-4C3B-A089-8CABC4A5B0CE}"/>
              </a:ext>
            </a:extLst>
          </p:cNvPr>
          <p:cNvGrpSpPr/>
          <p:nvPr/>
        </p:nvGrpSpPr>
        <p:grpSpPr>
          <a:xfrm>
            <a:off x="1501138" y="1605415"/>
            <a:ext cx="956736" cy="1301438"/>
            <a:chOff x="-1490164" y="1399884"/>
            <a:chExt cx="956736" cy="13014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66B28C0-77FD-46B4-9AB5-69E94D3B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490164" y="1399884"/>
              <a:ext cx="956736" cy="9567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C12C83-9ED5-40D3-9941-0138C371305F}"/>
                </a:ext>
              </a:extLst>
            </p:cNvPr>
            <p:cNvSpPr txBox="1"/>
            <p:nvPr/>
          </p:nvSpPr>
          <p:spPr>
            <a:xfrm>
              <a:off x="-1331124" y="23319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偉翔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8936DA-925F-425E-8AD3-CDE179846D6F}"/>
              </a:ext>
            </a:extLst>
          </p:cNvPr>
          <p:cNvGrpSpPr/>
          <p:nvPr/>
        </p:nvGrpSpPr>
        <p:grpSpPr>
          <a:xfrm>
            <a:off x="9701252" y="4295484"/>
            <a:ext cx="956736" cy="1287968"/>
            <a:chOff x="-3862348" y="1399884"/>
            <a:chExt cx="956736" cy="128796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8D1490E-5F18-4C72-A2FA-93D06FF6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862348" y="1399884"/>
              <a:ext cx="956736" cy="95673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241A4-45C0-4E83-B901-6959BB148B3B}"/>
                </a:ext>
              </a:extLst>
            </p:cNvPr>
            <p:cNvSpPr txBox="1"/>
            <p:nvPr/>
          </p:nvSpPr>
          <p:spPr>
            <a:xfrm>
              <a:off x="-3707146" y="23185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承濬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673E4B7-CF56-4F6C-AE2B-4370B0A49C3A}"/>
              </a:ext>
            </a:extLst>
          </p:cNvPr>
          <p:cNvSpPr/>
          <p:nvPr/>
        </p:nvSpPr>
        <p:spPr>
          <a:xfrm>
            <a:off x="13981703" y="4530689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5E0C9-4314-4018-B657-F80EF5B9BC42}"/>
              </a:ext>
            </a:extLst>
          </p:cNvPr>
          <p:cNvGrpSpPr/>
          <p:nvPr/>
        </p:nvGrpSpPr>
        <p:grpSpPr>
          <a:xfrm>
            <a:off x="-4025169" y="7835311"/>
            <a:ext cx="4741495" cy="2131542"/>
            <a:chOff x="1504353" y="8801354"/>
            <a:chExt cx="4741495" cy="213154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AB6C71-8F74-401C-92BE-BB3CC72EE4F2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B9E8EEB-2FBE-4DF3-A926-6515144218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42DE5804-750E-435C-8224-B52F43209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D43D1-F4B9-4D10-9721-E70493A76D5A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00B7E6-0D7B-4496-9B9D-4D373983A151}"/>
              </a:ext>
            </a:extLst>
          </p:cNvPr>
          <p:cNvGrpSpPr/>
          <p:nvPr/>
        </p:nvGrpSpPr>
        <p:grpSpPr>
          <a:xfrm>
            <a:off x="2557012" y="9218133"/>
            <a:ext cx="4761493" cy="2134903"/>
            <a:chOff x="432561" y="4313983"/>
            <a:chExt cx="4761493" cy="213490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5581C4-2DE9-411E-BCD9-F818593BDC51}"/>
                </a:ext>
              </a:extLst>
            </p:cNvPr>
            <p:cNvSpPr/>
            <p:nvPr/>
          </p:nvSpPr>
          <p:spPr>
            <a:xfrm>
              <a:off x="432561" y="434336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57A624-DC02-4049-AC3A-194F64A1A9FF}"/>
                </a:ext>
              </a:extLst>
            </p:cNvPr>
            <p:cNvGrpSpPr/>
            <p:nvPr/>
          </p:nvGrpSpPr>
          <p:grpSpPr>
            <a:xfrm>
              <a:off x="4237318" y="4313983"/>
              <a:ext cx="956736" cy="1301438"/>
              <a:chOff x="-1490164" y="1399884"/>
              <a:chExt cx="956736" cy="1301438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8CBAB184-A6B2-496C-95BE-ACCBC22BC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5265E8-B232-40E0-831F-612390ADF096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DEC768-A777-42BD-89E6-747E584C3AB5}"/>
              </a:ext>
            </a:extLst>
          </p:cNvPr>
          <p:cNvGrpSpPr/>
          <p:nvPr/>
        </p:nvGrpSpPr>
        <p:grpSpPr>
          <a:xfrm>
            <a:off x="7765890" y="7623401"/>
            <a:ext cx="4827457" cy="2131508"/>
            <a:chOff x="7523320" y="8589620"/>
            <a:chExt cx="4827457" cy="213150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8FC602-B81E-423C-BE18-7F39D48C7639}"/>
                </a:ext>
              </a:extLst>
            </p:cNvPr>
            <p:cNvSpPr/>
            <p:nvPr/>
          </p:nvSpPr>
          <p:spPr>
            <a:xfrm>
              <a:off x="7523320" y="8615603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43850BE-EEBB-4B7E-978A-3C59111C7766}"/>
                </a:ext>
              </a:extLst>
            </p:cNvPr>
            <p:cNvGrpSpPr/>
            <p:nvPr/>
          </p:nvGrpSpPr>
          <p:grpSpPr>
            <a:xfrm>
              <a:off x="11394041" y="8589620"/>
              <a:ext cx="956736" cy="1287968"/>
              <a:chOff x="-3862348" y="1399884"/>
              <a:chExt cx="956736" cy="1287968"/>
            </a:xfrm>
          </p:grpSpPr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8D99310-763E-464C-B7D5-3445FC18F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E2672-8572-41CE-8F9F-99B12893A6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5E077F-342B-403B-8085-0ED83AB35586}"/>
              </a:ext>
            </a:extLst>
          </p:cNvPr>
          <p:cNvGrpSpPr/>
          <p:nvPr/>
        </p:nvGrpSpPr>
        <p:grpSpPr>
          <a:xfrm>
            <a:off x="-5595793" y="-1725288"/>
            <a:ext cx="5024592" cy="2105525"/>
            <a:chOff x="1653538" y="1750435"/>
            <a:chExt cx="5024592" cy="210552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C4188C-7DA4-4850-93BB-78BA7724B54D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F17EF0-037C-43DA-8995-36B68D540C4D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BE09BF9F-B707-406A-B36E-9D5462E80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4CFBC1-AFC1-4E0F-9D28-8FC0C0C837F2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36E130-9DDB-4F57-ADF9-520D3A2628BC}"/>
              </a:ext>
            </a:extLst>
          </p:cNvPr>
          <p:cNvGrpSpPr/>
          <p:nvPr/>
        </p:nvGrpSpPr>
        <p:grpSpPr>
          <a:xfrm>
            <a:off x="-5745744" y="762296"/>
            <a:ext cx="4949674" cy="2116354"/>
            <a:chOff x="6993096" y="662328"/>
            <a:chExt cx="4949674" cy="21163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100B63-659E-4A8D-BBB2-DA9B4629BD37}"/>
                </a:ext>
              </a:extLst>
            </p:cNvPr>
            <p:cNvSpPr/>
            <p:nvPr/>
          </p:nvSpPr>
          <p:spPr>
            <a:xfrm flipH="1">
              <a:off x="8232986" y="67315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B9DFB4-D996-41E6-BF75-4108373D18D4}"/>
                </a:ext>
              </a:extLst>
            </p:cNvPr>
            <p:cNvGrpSpPr/>
            <p:nvPr/>
          </p:nvGrpSpPr>
          <p:grpSpPr>
            <a:xfrm>
              <a:off x="6993096" y="662328"/>
              <a:ext cx="956736" cy="1301438"/>
              <a:chOff x="-2750419" y="1399884"/>
              <a:chExt cx="956736" cy="1301438"/>
            </a:xfrm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C1CB52A9-C289-4C6E-97DF-F62A55C2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4F1A98-0E0F-48AC-8020-2FECC173AF47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2C0A92D-0C9C-4C58-B338-CECF56D7A080}"/>
              </a:ext>
            </a:extLst>
          </p:cNvPr>
          <p:cNvGrpSpPr/>
          <p:nvPr/>
        </p:nvGrpSpPr>
        <p:grpSpPr>
          <a:xfrm>
            <a:off x="-5595793" y="3337092"/>
            <a:ext cx="4861980" cy="2130685"/>
            <a:chOff x="6975107" y="652719"/>
            <a:chExt cx="4861980" cy="213068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6B692C-8382-4DB0-860B-0EAC846C6084}"/>
                </a:ext>
              </a:extLst>
            </p:cNvPr>
            <p:cNvGrpSpPr/>
            <p:nvPr/>
          </p:nvGrpSpPr>
          <p:grpSpPr>
            <a:xfrm>
              <a:off x="6975107" y="652719"/>
              <a:ext cx="956736" cy="1287968"/>
              <a:chOff x="-3862348" y="1399884"/>
              <a:chExt cx="956736" cy="128796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F1D59710-EBA5-43C8-B428-8320F967E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4CB604-1D34-49D1-BC85-C1FB0AF0E3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BAE3CC-0003-4DD7-8DA5-8481A3B9EDE7}"/>
                </a:ext>
              </a:extLst>
            </p:cNvPr>
            <p:cNvSpPr/>
            <p:nvPr/>
          </p:nvSpPr>
          <p:spPr>
            <a:xfrm flipH="1">
              <a:off x="8127303" y="677879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6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969192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14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7979592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607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15561492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76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214255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94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280168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982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359797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777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433330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4357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48337418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6B3195EC-830F-46E4-8C57-3B609C777C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356440" y="0"/>
            <a:ext cx="947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09A3E-06F8-4A90-ACCE-B01A62DC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EBC75B-163E-421C-B1AD-990487AD1948}"/>
              </a:ext>
            </a:extLst>
          </p:cNvPr>
          <p:cNvGrpSpPr/>
          <p:nvPr/>
        </p:nvGrpSpPr>
        <p:grpSpPr>
          <a:xfrm>
            <a:off x="4175195" y="2363229"/>
            <a:ext cx="4741495" cy="2131542"/>
            <a:chOff x="1504353" y="8801354"/>
            <a:chExt cx="4741495" cy="21315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777AE34-66C5-484D-B5FF-238283C4E668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怎麼開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DF1D51-B3C0-4DAC-AB61-E96204052D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238D0C73-B6D7-4432-8302-949FA4240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60843-969B-4D3B-B1B7-1745BD947223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06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AE2A19-1655-4C89-BB74-6E5EC5FD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11918"/>
            <a:ext cx="1085850" cy="1085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F3CA2E-04AA-476B-85CE-995DCD83D801}"/>
              </a:ext>
            </a:extLst>
          </p:cNvPr>
          <p:cNvSpPr txBox="1"/>
          <p:nvPr/>
        </p:nvSpPr>
        <p:spPr>
          <a:xfrm>
            <a:off x="6982184" y="34452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880F1A-F2C0-4243-9133-64BD6FB6277E}"/>
              </a:ext>
            </a:extLst>
          </p:cNvPr>
          <p:cNvSpPr txBox="1"/>
          <p:nvPr/>
        </p:nvSpPr>
        <p:spPr>
          <a:xfrm>
            <a:off x="6982184" y="38864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5" grpId="0"/>
      <p:bldP spid="28" grpId="0"/>
      <p:bldP spid="29" grpId="0"/>
      <p:bldP spid="30" grpId="0"/>
      <p:bldP spid="3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060" y="-243343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4F0EC-5936-4AEB-9F69-2F208B9C8424}"/>
              </a:ext>
            </a:extLst>
          </p:cNvPr>
          <p:cNvSpPr txBox="1"/>
          <p:nvPr/>
        </p:nvSpPr>
        <p:spPr>
          <a:xfrm>
            <a:off x="3164043" y="2813447"/>
            <a:ext cx="586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謝謝！祝大家考試順利</a:t>
            </a:r>
            <a:endParaRPr lang="zh-TW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93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5119</Words>
  <Application>Microsoft Office PowerPoint</Application>
  <PresentationFormat>Widescreen</PresentationFormat>
  <Paragraphs>513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微软雅黑</vt:lpstr>
      <vt:lpstr>微软雅黑 Light</vt:lpstr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69</cp:revision>
  <dcterms:created xsi:type="dcterms:W3CDTF">2024-12-20T09:43:29Z</dcterms:created>
  <dcterms:modified xsi:type="dcterms:W3CDTF">2024-12-22T07:34:30Z</dcterms:modified>
</cp:coreProperties>
</file>